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85" r:id="rId5"/>
    <p:sldMasterId id="2147483679" r:id="rId6"/>
    <p:sldMasterId id="2147483741" r:id="rId7"/>
    <p:sldMasterId id="2147483755" r:id="rId8"/>
    <p:sldMasterId id="2147483761" r:id="rId9"/>
  </p:sldMasterIdLst>
  <p:notesMasterIdLst>
    <p:notesMasterId r:id="rId30"/>
  </p:notesMasterIdLst>
  <p:handoutMasterIdLst>
    <p:handoutMasterId r:id="rId31"/>
  </p:handoutMasterIdLst>
  <p:sldIdLst>
    <p:sldId id="2192" r:id="rId10"/>
    <p:sldId id="2170" r:id="rId11"/>
    <p:sldId id="2220" r:id="rId12"/>
    <p:sldId id="2148" r:id="rId13"/>
    <p:sldId id="2221" r:id="rId14"/>
    <p:sldId id="2198" r:id="rId15"/>
    <p:sldId id="2218" r:id="rId16"/>
    <p:sldId id="2036" r:id="rId17"/>
    <p:sldId id="2222" r:id="rId18"/>
    <p:sldId id="2217" r:id="rId19"/>
    <p:sldId id="2219" r:id="rId20"/>
    <p:sldId id="2181" r:id="rId21"/>
    <p:sldId id="2223" r:id="rId22"/>
    <p:sldId id="2228" r:id="rId23"/>
    <p:sldId id="2201" r:id="rId24"/>
    <p:sldId id="2216" r:id="rId25"/>
    <p:sldId id="2213" r:id="rId26"/>
    <p:sldId id="2227" r:id="rId27"/>
    <p:sldId id="2224" r:id="rId28"/>
    <p:sldId id="2225" r:id="rId29"/>
  </p:sldIdLst>
  <p:sldSz cx="9144000" cy="5143500" type="screen16x9"/>
  <p:notesSz cx="6797675" cy="9926638"/>
  <p:embeddedFontLst>
    <p:embeddedFont>
      <p:font typeface="Calibri" panose="020F0502020204030204" pitchFamily="34" charset="0"/>
      <p:regular r:id="rId32"/>
      <p:bold r:id="rId33"/>
      <p:italic r:id="rId34"/>
      <p:boldItalic r:id="rId35"/>
    </p:embeddedFont>
    <p:embeddedFont>
      <p:font typeface="FlandersArtSans-Bold" panose="020B0604020202020204" charset="0"/>
      <p:bold r:id="rId36"/>
    </p:embeddedFont>
    <p:embeddedFont>
      <p:font typeface="FlandersArtSans-Medium" panose="020B0604020202020204" charset="0"/>
      <p:regular r:id="rId37"/>
    </p:embeddedFont>
    <p:embeddedFont>
      <p:font typeface="FlandersArtSans-Regular" panose="020B0604020202020204" charset="0"/>
      <p:regular r:id="rId38"/>
    </p:embeddedFont>
    <p:embeddedFont>
      <p:font typeface="FlandersArtSerif-Regular" panose="020B0604020202020204" charset="0"/>
      <p:regular r:id="rId39"/>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4" userDrawn="1">
          <p15:clr>
            <a:srgbClr val="A4A3A4"/>
          </p15:clr>
        </p15:guide>
        <p15:guide id="2" pos="2880" userDrawn="1">
          <p15:clr>
            <a:srgbClr val="A4A3A4"/>
          </p15:clr>
        </p15:guide>
        <p15:guide id="3" orient="horz" pos="1620">
          <p15:clr>
            <a:srgbClr val="A4A3A4"/>
          </p15:clr>
        </p15:guide>
        <p15:guide id="4" pos="558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nderwegen Laura" initials="VL" lastIdx="2" clrIdx="0">
    <p:extLst>
      <p:ext uri="{19B8F6BF-5375-455C-9EA6-DF929625EA0E}">
        <p15:presenceInfo xmlns:p15="http://schemas.microsoft.com/office/powerpoint/2012/main" userId="S::laura.vanderwegen@mow.vlaanderen.be::8018a4a7-3f0a-4853-9bef-cacd236b44ab" providerId="AD"/>
      </p:ext>
    </p:extLst>
  </p:cmAuthor>
  <p:cmAuthor id="2" name="Barbara  Beausaert" initials="BB" lastIdx="7" clrIdx="1">
    <p:extLst>
      <p:ext uri="{19B8F6BF-5375-455C-9EA6-DF929625EA0E}">
        <p15:presenceInfo xmlns:p15="http://schemas.microsoft.com/office/powerpoint/2012/main" userId="S::barbara.beausaert@common-ground.eu::b6b9e987-cb11-44a8-9a57-212f219528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9B9B"/>
    <a:srgbClr val="2B979D"/>
    <a:srgbClr val="717171"/>
    <a:srgbClr val="646464"/>
    <a:srgbClr val="EEEEE7"/>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Stijl, licht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ABFCF23-3B69-468F-B69F-88F6DE6A72F2}" styleName="Stijl, gemiddeld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E25E649-3F16-4E02-A733-19D2CDBF48F0}" styleName="Stijl, gemiddeld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7292A2E-F333-43FB-9621-5CBBE7FDCDCB}" styleName="Stijl, licht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Stijl, licht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00" autoAdjust="0"/>
    <p:restoredTop sz="83417" autoAdjust="0"/>
  </p:normalViewPr>
  <p:slideViewPr>
    <p:cSldViewPr snapToGrid="0" showGuides="1">
      <p:cViewPr varScale="1">
        <p:scale>
          <a:sx n="94" d="100"/>
          <a:sy n="94" d="100"/>
        </p:scale>
        <p:origin x="1267" y="58"/>
      </p:cViewPr>
      <p:guideLst>
        <p:guide orient="horz" pos="2164"/>
        <p:guide pos="2880"/>
        <p:guide orient="horz" pos="1620"/>
        <p:guide pos="5581"/>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78" d="100"/>
          <a:sy n="178" d="100"/>
        </p:scale>
        <p:origin x="-5776" y="-10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font" Target="fonts/font3.fntdata"/><Relationship Id="rId42"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font" Target="fonts/font2.fntdata"/><Relationship Id="rId38"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font" Target="fonts/font5.fntdata"/><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handoutMaster" Target="handoutMasters/handoutMaster1.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BEFC7F27-3F35-C348-A7B2-F69A620161E2}" type="datetimeFigureOut">
              <a:rPr lang="nl-NL" smtClean="0"/>
              <a:t>19-1-2022</a:t>
            </a:fld>
            <a:endParaRPr lang="nl-NL"/>
          </a:p>
        </p:txBody>
      </p:sp>
      <p:sp>
        <p:nvSpPr>
          <p:cNvPr id="4" name="Tijdelijke aanduiding voor voettekst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D2B9D320-CCF8-334E-8C41-0A87F0B8CDFB}" type="slidenum">
              <a:rPr lang="nl-NL" smtClean="0"/>
              <a:t>‹nr.›</a:t>
            </a:fld>
            <a:endParaRPr lang="nl-NL"/>
          </a:p>
        </p:txBody>
      </p:sp>
    </p:spTree>
    <p:extLst>
      <p:ext uri="{BB962C8B-B14F-4D97-AF65-F5344CB8AC3E}">
        <p14:creationId xmlns:p14="http://schemas.microsoft.com/office/powerpoint/2010/main" val="1378006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A937DD8-B20A-47A6-AA94-FD478FAA3C28}" type="datetimeFigureOut">
              <a:rPr lang="nl-BE" smtClean="0"/>
              <a:pPr/>
              <a:t>19/01/2022</a:t>
            </a:fld>
            <a:endParaRPr lang="nl-BE"/>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15A0D9C-0CD0-4097-81EC-9B83965EC080}" type="slidenum">
              <a:rPr lang="nl-BE" smtClean="0"/>
              <a:pPr/>
              <a:t>‹nr.›</a:t>
            </a:fld>
            <a:endParaRPr lang="nl-BE"/>
          </a:p>
        </p:txBody>
      </p:sp>
    </p:spTree>
    <p:extLst>
      <p:ext uri="{BB962C8B-B14F-4D97-AF65-F5344CB8AC3E}">
        <p14:creationId xmlns:p14="http://schemas.microsoft.com/office/powerpoint/2010/main" val="427678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a:t>
            </a:fld>
            <a:endParaRPr lang="nl-BE"/>
          </a:p>
        </p:txBody>
      </p:sp>
    </p:spTree>
    <p:extLst>
      <p:ext uri="{BB962C8B-B14F-4D97-AF65-F5344CB8AC3E}">
        <p14:creationId xmlns:p14="http://schemas.microsoft.com/office/powerpoint/2010/main" val="1079731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b="0" noProof="0" dirty="0">
              <a:highlight>
                <a:srgbClr val="FFFF00"/>
              </a:highlight>
            </a:endParaRP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16</a:t>
            </a:fld>
            <a:endParaRPr lang="nl-BE"/>
          </a:p>
        </p:txBody>
      </p:sp>
    </p:spTree>
    <p:extLst>
      <p:ext uri="{BB962C8B-B14F-4D97-AF65-F5344CB8AC3E}">
        <p14:creationId xmlns:p14="http://schemas.microsoft.com/office/powerpoint/2010/main" val="3813642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spcBef>
                <a:spcPts val="0"/>
              </a:spcBef>
              <a:spcAft>
                <a:spcPts val="0"/>
              </a:spcAft>
              <a:buFont typeface="Arial" panose="020B0604020202020204" pitchFamily="34" charset="0"/>
              <a:buNone/>
            </a:pPr>
            <a:endParaRPr lang="nl-NL" sz="800" b="0" i="0" dirty="0">
              <a:solidFill>
                <a:srgbClr val="FF0000"/>
              </a:solidFill>
            </a:endParaRP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17</a:t>
            </a:fld>
            <a:endParaRPr lang="nl-BE"/>
          </a:p>
        </p:txBody>
      </p:sp>
    </p:spTree>
    <p:extLst>
      <p:ext uri="{BB962C8B-B14F-4D97-AF65-F5344CB8AC3E}">
        <p14:creationId xmlns:p14="http://schemas.microsoft.com/office/powerpoint/2010/main" val="2437391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spcBef>
                <a:spcPts val="0"/>
              </a:spcBef>
              <a:spcAft>
                <a:spcPts val="0"/>
              </a:spcAft>
              <a:buFont typeface="Arial" panose="020B0604020202020204" pitchFamily="34" charset="0"/>
              <a:buNone/>
            </a:pPr>
            <a:endParaRPr lang="nl-NL" sz="800" b="0" i="0" dirty="0">
              <a:solidFill>
                <a:srgbClr val="FF0000"/>
              </a:solidFill>
            </a:endParaRP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19</a:t>
            </a:fld>
            <a:endParaRPr lang="nl-BE"/>
          </a:p>
        </p:txBody>
      </p:sp>
    </p:spTree>
    <p:extLst>
      <p:ext uri="{BB962C8B-B14F-4D97-AF65-F5344CB8AC3E}">
        <p14:creationId xmlns:p14="http://schemas.microsoft.com/office/powerpoint/2010/main" val="3884483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20</a:t>
            </a:fld>
            <a:endParaRPr lang="nl-BE"/>
          </a:p>
        </p:txBody>
      </p:sp>
    </p:spTree>
    <p:extLst>
      <p:ext uri="{BB962C8B-B14F-4D97-AF65-F5344CB8AC3E}">
        <p14:creationId xmlns:p14="http://schemas.microsoft.com/office/powerpoint/2010/main" val="2035554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a:t>
            </a:fld>
            <a:endParaRPr lang="nl-BE"/>
          </a:p>
        </p:txBody>
      </p:sp>
    </p:spTree>
    <p:extLst>
      <p:ext uri="{BB962C8B-B14F-4D97-AF65-F5344CB8AC3E}">
        <p14:creationId xmlns:p14="http://schemas.microsoft.com/office/powerpoint/2010/main" val="3819403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noProof="0"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a:t>
            </a:fld>
            <a:endParaRPr lang="nl-BE"/>
          </a:p>
        </p:txBody>
      </p:sp>
    </p:spTree>
    <p:extLst>
      <p:ext uri="{BB962C8B-B14F-4D97-AF65-F5344CB8AC3E}">
        <p14:creationId xmlns:p14="http://schemas.microsoft.com/office/powerpoint/2010/main" val="2290276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en-GB"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6</a:t>
            </a:fld>
            <a:endParaRPr lang="nl-BE"/>
          </a:p>
        </p:txBody>
      </p:sp>
    </p:spTree>
    <p:extLst>
      <p:ext uri="{BB962C8B-B14F-4D97-AF65-F5344CB8AC3E}">
        <p14:creationId xmlns:p14="http://schemas.microsoft.com/office/powerpoint/2010/main" val="3348235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noProof="0"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7</a:t>
            </a:fld>
            <a:endParaRPr lang="nl-BE"/>
          </a:p>
        </p:txBody>
      </p:sp>
    </p:spTree>
    <p:extLst>
      <p:ext uri="{BB962C8B-B14F-4D97-AF65-F5344CB8AC3E}">
        <p14:creationId xmlns:p14="http://schemas.microsoft.com/office/powerpoint/2010/main" val="3029484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8</a:t>
            </a:fld>
            <a:endParaRPr lang="nl-BE"/>
          </a:p>
        </p:txBody>
      </p:sp>
    </p:spTree>
    <p:extLst>
      <p:ext uri="{BB962C8B-B14F-4D97-AF65-F5344CB8AC3E}">
        <p14:creationId xmlns:p14="http://schemas.microsoft.com/office/powerpoint/2010/main" val="3029484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sz="1400"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12</a:t>
            </a:fld>
            <a:endParaRPr lang="nl-BE"/>
          </a:p>
        </p:txBody>
      </p:sp>
    </p:spTree>
    <p:extLst>
      <p:ext uri="{BB962C8B-B14F-4D97-AF65-F5344CB8AC3E}">
        <p14:creationId xmlns:p14="http://schemas.microsoft.com/office/powerpoint/2010/main" val="916665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14</a:t>
            </a:fld>
            <a:endParaRPr lang="nl-BE"/>
          </a:p>
        </p:txBody>
      </p:sp>
    </p:spTree>
    <p:extLst>
      <p:ext uri="{BB962C8B-B14F-4D97-AF65-F5344CB8AC3E}">
        <p14:creationId xmlns:p14="http://schemas.microsoft.com/office/powerpoint/2010/main" val="240014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b="0" noProof="0" dirty="0">
              <a:highlight>
                <a:srgbClr val="FFFF00"/>
              </a:highlight>
            </a:endParaRP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15</a:t>
            </a:fld>
            <a:endParaRPr lang="nl-BE"/>
          </a:p>
        </p:txBody>
      </p:sp>
    </p:spTree>
    <p:extLst>
      <p:ext uri="{BB962C8B-B14F-4D97-AF65-F5344CB8AC3E}">
        <p14:creationId xmlns:p14="http://schemas.microsoft.com/office/powerpoint/2010/main" val="21003056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7.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6.xml"/><Relationship Id="rId4" Type="http://schemas.openxmlformats.org/officeDocument/2006/relationships/image" Target="../media/image17.jpe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_1">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A0C8DE1-9B40-4DCE-91D6-B3B81EE4E64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54158" y="0"/>
            <a:ext cx="8889842" cy="5143500"/>
          </a:xfrm>
          <a:prstGeom prst="rect">
            <a:avLst/>
          </a:prstGeom>
        </p:spPr>
      </p:pic>
      <p:pic>
        <p:nvPicPr>
          <p:cNvPr id="18" name="Afbeelding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3795" y="4350421"/>
            <a:ext cx="1595530" cy="620286"/>
          </a:xfrm>
          <a:prstGeom prst="rect">
            <a:avLst/>
          </a:prstGeom>
        </p:spPr>
      </p:pic>
      <p:sp>
        <p:nvSpPr>
          <p:cNvPr id="7" name="Titel 1"/>
          <p:cNvSpPr>
            <a:spLocks noGrp="1"/>
          </p:cNvSpPr>
          <p:nvPr>
            <p:ph type="ctrTitle"/>
          </p:nvPr>
        </p:nvSpPr>
        <p:spPr>
          <a:xfrm>
            <a:off x="1296000" y="1512000"/>
            <a:ext cx="7416000" cy="1566000"/>
          </a:xfrm>
          <a:prstGeom prst="rect">
            <a:avLst/>
          </a:prstGeom>
        </p:spPr>
        <p:txBody>
          <a:bodyPr/>
          <a:lstStyle>
            <a:lvl1pPr>
              <a:defRPr>
                <a:solidFill>
                  <a:schemeClr val="bg1"/>
                </a:solidFill>
              </a:defRPr>
            </a:lvl1pPr>
          </a:lstStyle>
          <a:p>
            <a:r>
              <a:rPr lang="nl-NL"/>
              <a:t>Klik om stijl te bewerken</a:t>
            </a:r>
            <a:endParaRPr lang="nl-BE" dirty="0"/>
          </a:p>
        </p:txBody>
      </p:sp>
      <p:sp>
        <p:nvSpPr>
          <p:cNvPr id="8" name="Ondertitel 2"/>
          <p:cNvSpPr>
            <a:spLocks noGrp="1"/>
          </p:cNvSpPr>
          <p:nvPr>
            <p:ph type="subTitle" idx="4294967295"/>
          </p:nvPr>
        </p:nvSpPr>
        <p:spPr>
          <a:xfrm>
            <a:off x="1296000" y="3105001"/>
            <a:ext cx="7416000" cy="1241822"/>
          </a:xfrm>
          <a:prstGeom prst="rect">
            <a:avLst/>
          </a:prstGeom>
        </p:spPr>
        <p:txBody>
          <a:bodyPr/>
          <a:lstStyle>
            <a:lvl1pPr>
              <a:defRPr>
                <a:solidFill>
                  <a:schemeClr val="bg1"/>
                </a:solidFill>
              </a:defRPr>
            </a:lvl1pPr>
          </a:lstStyle>
          <a:p>
            <a:r>
              <a:rPr lang="nl-NL">
                <a:solidFill>
                  <a:schemeClr val="bg1"/>
                </a:solidFill>
              </a:rPr>
              <a:t>Klikken om de ondertitelstijl van het model te bewerken</a:t>
            </a:r>
            <a:endParaRPr lang="nl-BE" dirty="0">
              <a:solidFill>
                <a:schemeClr val="bg1"/>
              </a:solidFill>
            </a:endParaRPr>
          </a:p>
        </p:txBody>
      </p:sp>
      <p:sp>
        <p:nvSpPr>
          <p:cNvPr id="9" name="Tijdelijke aanduiding voor dianummer 1"/>
          <p:cNvSpPr txBox="1">
            <a:spLocks/>
          </p:cNvSpPr>
          <p:nvPr userDrawn="1"/>
        </p:nvSpPr>
        <p:spPr>
          <a:xfrm>
            <a:off x="7981953" y="4677813"/>
            <a:ext cx="698601" cy="273844"/>
          </a:xfrm>
          <a:prstGeom prst="rect">
            <a:avLst/>
          </a:prstGeom>
        </p:spPr>
        <p:txBody>
          <a:bodyPr vert="horz" lIns="91440" tIns="45720" rIns="91440" bIns="45720" rtlCol="0" anchor="ctr"/>
          <a:lstStyle>
            <a:defPPr>
              <a:defRPr lang="nl-NL"/>
            </a:defPPr>
            <a:lvl1pPr marL="0" algn="ctr" defTabSz="457200" rtl="0" eaLnBrk="1" latinLnBrk="0" hangingPunct="1">
              <a:defRPr sz="1200" kern="1200" baseline="0">
                <a:solidFill>
                  <a:schemeClr val="bg1"/>
                </a:solidFill>
                <a:latin typeface=""/>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76AD9109-E3B3-DE45-B285-1340FE6FB9DD}" type="slidenum">
              <a:rPr kumimoji="0" lang="nl-NL" sz="1400" b="0" i="0" u="none" strike="noStrike" kern="1200" cap="none" spc="0" normalizeH="0" baseline="0" noProof="0" smtClean="0">
                <a:ln>
                  <a:noFill/>
                </a:ln>
                <a:solidFill>
                  <a:prstClr val="white"/>
                </a:solidFill>
                <a:effectLst/>
                <a:uLnTx/>
                <a:uFillTx/>
                <a:latin typeface="FlandersArtSans-Regular" panose="00000500000000000000" pitchFamily="2" charset="0"/>
              </a:rPr>
              <a:pPr marL="0" marR="0" lvl="0" indent="0" algn="ctr" defTabSz="457200" rtl="0" eaLnBrk="1" fontAlgn="auto" latinLnBrk="0" hangingPunct="1">
                <a:lnSpc>
                  <a:spcPct val="100000"/>
                </a:lnSpc>
                <a:spcBef>
                  <a:spcPts val="0"/>
                </a:spcBef>
                <a:spcAft>
                  <a:spcPts val="0"/>
                </a:spcAft>
                <a:buClrTx/>
                <a:buSzTx/>
                <a:buFontTx/>
                <a:buNone/>
                <a:tabLst/>
                <a:defRPr/>
              </a:pPr>
              <a:t>‹nr.›</a:t>
            </a:fld>
            <a:endParaRPr kumimoji="0" lang="nl-NL" sz="1400" b="0" i="0" u="none" strike="noStrike" kern="1200" cap="none" spc="0" normalizeH="0" baseline="0" noProof="0" dirty="0">
              <a:ln>
                <a:noFill/>
              </a:ln>
              <a:solidFill>
                <a:prstClr val="white"/>
              </a:solidFill>
              <a:effectLst/>
              <a:uLnTx/>
              <a:uFillTx/>
              <a:latin typeface="FlandersArtSans-Regular" panose="00000500000000000000" pitchFamily="2" charset="0"/>
            </a:endParaRPr>
          </a:p>
        </p:txBody>
      </p:sp>
    </p:spTree>
    <p:extLst>
      <p:ext uri="{BB962C8B-B14F-4D97-AF65-F5344CB8AC3E}">
        <p14:creationId xmlns:p14="http://schemas.microsoft.com/office/powerpoint/2010/main" val="1129012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oofdstuk_3">
    <p:spTree>
      <p:nvGrpSpPr>
        <p:cNvPr id="1" name=""/>
        <p:cNvGrpSpPr/>
        <p:nvPr/>
      </p:nvGrpSpPr>
      <p:grpSpPr>
        <a:xfrm>
          <a:off x="0" y="0"/>
          <a:ext cx="0" cy="0"/>
          <a:chOff x="0" y="0"/>
          <a:chExt cx="0" cy="0"/>
        </a:xfrm>
      </p:grpSpPr>
      <p:pic>
        <p:nvPicPr>
          <p:cNvPr id="4" name="Afbeelding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607006" y="235150"/>
            <a:ext cx="5260770" cy="4688376"/>
          </a:xfrm>
          <a:prstGeom prst="rect">
            <a:avLst/>
          </a:prstGeom>
        </p:spPr>
      </p:pic>
      <p:grpSp>
        <p:nvGrpSpPr>
          <p:cNvPr id="16" name="Groeperen 15"/>
          <p:cNvGrpSpPr/>
          <p:nvPr userDrawn="1"/>
        </p:nvGrpSpPr>
        <p:grpSpPr>
          <a:xfrm>
            <a:off x="288002" y="216001"/>
            <a:ext cx="6033505" cy="4699106"/>
            <a:chOff x="288001" y="288000"/>
            <a:chExt cx="6033505" cy="6265475"/>
          </a:xfrm>
          <a:solidFill>
            <a:srgbClr val="2B979D"/>
          </a:solidFill>
        </p:grpSpPr>
        <p:sp>
          <p:nvSpPr>
            <p:cNvPr id="12" name="Rechthoek 11"/>
            <p:cNvSpPr>
              <a:spLocks/>
            </p:cNvSpPr>
            <p:nvPr userDrawn="1"/>
          </p:nvSpPr>
          <p:spPr>
            <a:xfrm>
              <a:off x="288001" y="288000"/>
              <a:ext cx="4248000" cy="6265475"/>
            </a:xfrm>
            <a:prstGeom prst="rect">
              <a:avLst/>
            </a:prstGeom>
            <a:grpFill/>
            <a:ln>
              <a:solidFill>
                <a:srgbClr val="2B979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FlandersArtSans-Regular" panose="00000500000000000000" pitchFamily="2" charset="0"/>
              </a:endParaRPr>
            </a:p>
          </p:txBody>
        </p:sp>
        <p:sp>
          <p:nvSpPr>
            <p:cNvPr id="13" name="Rechthoekige driehoek 12"/>
            <p:cNvSpPr/>
            <p:nvPr userDrawn="1"/>
          </p:nvSpPr>
          <p:spPr>
            <a:xfrm>
              <a:off x="4536000" y="288000"/>
              <a:ext cx="1785506" cy="6264000"/>
            </a:xfrm>
            <a:prstGeom prst="rtTriangle">
              <a:avLst/>
            </a:prstGeom>
            <a:grpFill/>
            <a:ln>
              <a:solidFill>
                <a:srgbClr val="2B979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FlandersArtSans-Regular" panose="00000500000000000000" pitchFamily="2" charset="0"/>
              </a:endParaRPr>
            </a:p>
          </p:txBody>
        </p:sp>
      </p:grpSp>
      <p:sp>
        <p:nvSpPr>
          <p:cNvPr id="2" name="Titel 1"/>
          <p:cNvSpPr>
            <a:spLocks noGrp="1"/>
          </p:cNvSpPr>
          <p:nvPr>
            <p:ph type="ctrTitle" hasCustomPrompt="1"/>
          </p:nvPr>
        </p:nvSpPr>
        <p:spPr>
          <a:xfrm>
            <a:off x="1332000" y="1917001"/>
            <a:ext cx="3816000" cy="1457999"/>
          </a:xfrm>
        </p:spPr>
        <p:txBody>
          <a:bodyPr wrap="square" anchor="t" anchorCtr="0">
            <a:noAutofit/>
          </a:bodyPr>
          <a:lstStyle>
            <a:lvl1pPr algn="l">
              <a:lnSpc>
                <a:spcPts val="5200"/>
              </a:lnSpc>
              <a:defRPr sz="3600" b="0" i="0" baseline="0">
                <a:latin typeface="FlandersArtSans-Bold" panose="00000800000000000000" pitchFamily="2" charset="0"/>
                <a:cs typeface="FlandersArtSans-Bold" panose="00000800000000000000" pitchFamily="2" charset="0"/>
              </a:defRPr>
            </a:lvl1pPr>
          </a:lstStyle>
          <a:p>
            <a:r>
              <a:rPr lang="nl-NL" dirty="0"/>
              <a:t>Klik om een titel toe te voegen</a:t>
            </a:r>
            <a:endParaRPr lang="nl-BE" dirty="0"/>
          </a:p>
        </p:txBody>
      </p:sp>
      <p:sp>
        <p:nvSpPr>
          <p:cNvPr id="3" name="Ondertitel 2"/>
          <p:cNvSpPr>
            <a:spLocks noGrp="1"/>
          </p:cNvSpPr>
          <p:nvPr>
            <p:ph type="subTitle" idx="1" hasCustomPrompt="1"/>
          </p:nvPr>
        </p:nvSpPr>
        <p:spPr>
          <a:xfrm>
            <a:off x="1333577" y="3488229"/>
            <a:ext cx="3816000" cy="918000"/>
          </a:xfrm>
          <a:prstGeom prst="rect">
            <a:avLst/>
          </a:prstGeom>
        </p:spPr>
        <p:txBody>
          <a:bodyPr bIns="0">
            <a:noAutofit/>
          </a:bodyPr>
          <a:lstStyle>
            <a:lvl1pPr marL="0" indent="0" algn="l">
              <a:lnSpc>
                <a:spcPts val="1760"/>
              </a:lnSpc>
              <a:buNone/>
              <a:defRPr sz="158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een ondertitel toe te voegen</a:t>
            </a:r>
            <a:endParaRPr lang="nl-BE" dirty="0"/>
          </a:p>
        </p:txBody>
      </p:sp>
      <p:pic>
        <p:nvPicPr>
          <p:cNvPr id="9" name="Afbeelding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3795" y="464221"/>
            <a:ext cx="1595530" cy="620286"/>
          </a:xfrm>
          <a:prstGeom prst="rect">
            <a:avLst/>
          </a:prstGeom>
        </p:spPr>
      </p:pic>
    </p:spTree>
    <p:extLst>
      <p:ext uri="{BB962C8B-B14F-4D97-AF65-F5344CB8AC3E}">
        <p14:creationId xmlns:p14="http://schemas.microsoft.com/office/powerpoint/2010/main" val="2033412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oofdstuk_4">
    <p:spTree>
      <p:nvGrpSpPr>
        <p:cNvPr id="1" name=""/>
        <p:cNvGrpSpPr/>
        <p:nvPr/>
      </p:nvGrpSpPr>
      <p:grpSpPr>
        <a:xfrm>
          <a:off x="0" y="0"/>
          <a:ext cx="0" cy="0"/>
          <a:chOff x="0" y="0"/>
          <a:chExt cx="0" cy="0"/>
        </a:xfrm>
      </p:grpSpPr>
      <p:grpSp>
        <p:nvGrpSpPr>
          <p:cNvPr id="12" name="Groeperen 11"/>
          <p:cNvGrpSpPr/>
          <p:nvPr userDrawn="1"/>
        </p:nvGrpSpPr>
        <p:grpSpPr>
          <a:xfrm>
            <a:off x="288000" y="214894"/>
            <a:ext cx="8553506" cy="4699106"/>
            <a:chOff x="288000" y="288000"/>
            <a:chExt cx="8553506" cy="6265475"/>
          </a:xfrm>
          <a:solidFill>
            <a:srgbClr val="2B979D"/>
          </a:solidFill>
        </p:grpSpPr>
        <p:sp>
          <p:nvSpPr>
            <p:cNvPr id="10" name="Rechthoek 9"/>
            <p:cNvSpPr>
              <a:spLocks/>
            </p:cNvSpPr>
            <p:nvPr userDrawn="1"/>
          </p:nvSpPr>
          <p:spPr>
            <a:xfrm>
              <a:off x="288000" y="288000"/>
              <a:ext cx="6767999" cy="6265475"/>
            </a:xfrm>
            <a:prstGeom prst="rect">
              <a:avLst/>
            </a:prstGeom>
            <a:grpFill/>
            <a:ln>
              <a:solidFill>
                <a:srgbClr val="2B979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FlandersArtSans-Regular" panose="00000500000000000000" pitchFamily="2" charset="0"/>
              </a:endParaRPr>
            </a:p>
          </p:txBody>
        </p:sp>
        <p:sp>
          <p:nvSpPr>
            <p:cNvPr id="11" name="Rechthoekige driehoek 10"/>
            <p:cNvSpPr/>
            <p:nvPr userDrawn="1"/>
          </p:nvSpPr>
          <p:spPr>
            <a:xfrm>
              <a:off x="7056000" y="288000"/>
              <a:ext cx="1785506" cy="6264000"/>
            </a:xfrm>
            <a:prstGeom prst="rtTriangle">
              <a:avLst/>
            </a:prstGeom>
            <a:grpFill/>
            <a:ln>
              <a:solidFill>
                <a:srgbClr val="2B979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FlandersArtSans-Regular" panose="00000500000000000000" pitchFamily="2" charset="0"/>
              </a:endParaRPr>
            </a:p>
          </p:txBody>
        </p:sp>
      </p:grpSp>
      <p:sp>
        <p:nvSpPr>
          <p:cNvPr id="2" name="Titel 1"/>
          <p:cNvSpPr>
            <a:spLocks noGrp="1"/>
          </p:cNvSpPr>
          <p:nvPr>
            <p:ph type="ctrTitle" hasCustomPrompt="1"/>
          </p:nvPr>
        </p:nvSpPr>
        <p:spPr>
          <a:xfrm>
            <a:off x="2304000" y="1890002"/>
            <a:ext cx="5342082" cy="1184783"/>
          </a:xfrm>
        </p:spPr>
        <p:txBody>
          <a:bodyPr anchor="b" anchorCtr="0">
            <a:noAutofit/>
          </a:bodyPr>
          <a:lstStyle>
            <a:lvl1pPr algn="l">
              <a:lnSpc>
                <a:spcPts val="5400"/>
              </a:lnSpc>
              <a:defRPr sz="3600" b="0" i="0" baseline="0">
                <a:latin typeface="FlandersArtSans-Bold" panose="00000800000000000000" pitchFamily="2" charset="0"/>
                <a:cs typeface="FlandersArtSans-Bold" panose="00000800000000000000" pitchFamily="2" charset="0"/>
              </a:defRPr>
            </a:lvl1pPr>
          </a:lstStyle>
          <a:p>
            <a:r>
              <a:rPr lang="nl-NL" dirty="0"/>
              <a:t>Klik om een titel toe te voegen</a:t>
            </a:r>
            <a:endParaRPr lang="nl-BE" dirty="0"/>
          </a:p>
        </p:txBody>
      </p:sp>
      <p:sp>
        <p:nvSpPr>
          <p:cNvPr id="3" name="Ondertitel 2"/>
          <p:cNvSpPr>
            <a:spLocks noGrp="1"/>
          </p:cNvSpPr>
          <p:nvPr>
            <p:ph type="subTitle" idx="1" hasCustomPrompt="1"/>
          </p:nvPr>
        </p:nvSpPr>
        <p:spPr>
          <a:xfrm>
            <a:off x="2304000" y="3131027"/>
            <a:ext cx="5354606" cy="790281"/>
          </a:xfrm>
          <a:prstGeom prst="rect">
            <a:avLst/>
          </a:prstGeom>
        </p:spPr>
        <p:txBody>
          <a:bodyPr bIns="0">
            <a:noAutofit/>
          </a:bodyPr>
          <a:lstStyle>
            <a:lvl1pPr marL="0" indent="0" algn="l">
              <a:lnSpc>
                <a:spcPts val="1760"/>
              </a:lnSpc>
              <a:buNone/>
              <a:defRPr sz="158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een ondertitel toe te voegen</a:t>
            </a:r>
            <a:endParaRPr lang="nl-BE" dirty="0"/>
          </a:p>
        </p:txBody>
      </p:sp>
      <p:pic>
        <p:nvPicPr>
          <p:cNvPr id="8" name="Afbeelding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3795" y="464221"/>
            <a:ext cx="1595530" cy="620286"/>
          </a:xfrm>
          <a:prstGeom prst="rect">
            <a:avLst/>
          </a:prstGeom>
        </p:spPr>
      </p:pic>
    </p:spTree>
    <p:extLst>
      <p:ext uri="{BB962C8B-B14F-4D97-AF65-F5344CB8AC3E}">
        <p14:creationId xmlns:p14="http://schemas.microsoft.com/office/powerpoint/2010/main" val="2940357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houd_1">
    <p:spTree>
      <p:nvGrpSpPr>
        <p:cNvPr id="1" name=""/>
        <p:cNvGrpSpPr/>
        <p:nvPr/>
      </p:nvGrpSpPr>
      <p:grpSpPr>
        <a:xfrm>
          <a:off x="0" y="0"/>
          <a:ext cx="0" cy="0"/>
          <a:chOff x="0" y="0"/>
          <a:chExt cx="0" cy="0"/>
        </a:xfrm>
      </p:grpSpPr>
      <p:sp>
        <p:nvSpPr>
          <p:cNvPr id="6" name="Tijdelijke aanduiding voor titel 1"/>
          <p:cNvSpPr>
            <a:spLocks noGrp="1"/>
          </p:cNvSpPr>
          <p:nvPr>
            <p:ph type="title"/>
          </p:nvPr>
        </p:nvSpPr>
        <p:spPr>
          <a:xfrm>
            <a:off x="1296000" y="567000"/>
            <a:ext cx="7416000" cy="837000"/>
          </a:xfrm>
          <a:prstGeom prst="rect">
            <a:avLst/>
          </a:prstGeom>
        </p:spPr>
        <p:txBody>
          <a:bodyPr vert="horz" lIns="0" tIns="0" rIns="0" bIns="0" rtlCol="0" anchor="t" anchorCtr="0">
            <a:noAutofit/>
          </a:bodyPr>
          <a:lstStyle>
            <a:lvl1pPr>
              <a:defRPr>
                <a:solidFill>
                  <a:schemeClr val="tx1"/>
                </a:solidFill>
              </a:defRPr>
            </a:lvl1pPr>
          </a:lstStyle>
          <a:p>
            <a:r>
              <a:rPr lang="nl-NL" dirty="0"/>
              <a:t>Klik om een titel toe te voegen</a:t>
            </a:r>
            <a:endParaRPr lang="nl-BE" dirty="0"/>
          </a:p>
        </p:txBody>
      </p:sp>
      <p:sp>
        <p:nvSpPr>
          <p:cNvPr id="7" name="Tijdelijke aanduiding voor tekst 2"/>
          <p:cNvSpPr>
            <a:spLocks noGrp="1"/>
          </p:cNvSpPr>
          <p:nvPr>
            <p:ph idx="1"/>
          </p:nvPr>
        </p:nvSpPr>
        <p:spPr>
          <a:xfrm>
            <a:off x="1296000" y="1437105"/>
            <a:ext cx="7416000" cy="2754000"/>
          </a:xfrm>
          <a:prstGeom prst="rect">
            <a:avLst/>
          </a:prstGeom>
        </p:spPr>
        <p:txBody>
          <a:bodyPr vert="horz" lIns="0" tIns="0" rIns="0" bIns="45720" rtlCol="0">
            <a:noAutofit/>
          </a:bodyPr>
          <a:lstStyle>
            <a:lvl1pPr>
              <a:defRPr lang="nl-NL" sz="2200" kern="1200" spc="0" baseline="0" dirty="0" smtClean="0">
                <a:solidFill>
                  <a:schemeClr val="tx1"/>
                </a:solidFill>
                <a:latin typeface="FlandersArtSans-Bold" panose="00000800000000000000" pitchFamily="2" charset="0"/>
                <a:ea typeface="+mn-ea"/>
                <a:cs typeface="+mn-cs"/>
              </a:defRPr>
            </a:lvl1pPr>
            <a:lvl2pPr marL="630900" indent="-342900">
              <a:defRPr lang="nl-NL" sz="2200" kern="1200" spc="0" baseline="0" dirty="0" smtClean="0">
                <a:solidFill>
                  <a:srgbClr val="9B9B9B"/>
                </a:solidFill>
                <a:latin typeface="FlandersArtSans-Regular" panose="00000500000000000000" pitchFamily="2" charset="0"/>
                <a:ea typeface="+mn-ea"/>
                <a:cs typeface="+mn-cs"/>
              </a:defRPr>
            </a:lvl2pPr>
            <a:lvl3pPr>
              <a:defRPr lang="nl-NL" sz="2000" kern="1200" spc="0" baseline="0" dirty="0" smtClean="0">
                <a:solidFill>
                  <a:schemeClr val="tx1"/>
                </a:solidFill>
                <a:latin typeface="FlandersArtSans-Regular" panose="00000500000000000000" pitchFamily="2" charset="0"/>
                <a:ea typeface="+mn-ea"/>
                <a:cs typeface="+mn-cs"/>
              </a:defRPr>
            </a:lvl3pPr>
            <a:lvl4pPr>
              <a:defRPr lang="nl-NL" sz="2000" kern="1200" spc="0" baseline="0" dirty="0" smtClean="0">
                <a:solidFill>
                  <a:schemeClr val="tx1"/>
                </a:solidFill>
                <a:latin typeface="FlandersArtSans-Regular" panose="00000500000000000000" pitchFamily="2" charset="0"/>
                <a:ea typeface="+mn-ea"/>
                <a:cs typeface="+mn-cs"/>
              </a:defRPr>
            </a:lvl4pPr>
            <a:lvl5pPr>
              <a:defRPr lang="nl-BE" sz="2000" kern="1200" spc="0" baseline="0" dirty="0" smtClean="0">
                <a:solidFill>
                  <a:schemeClr val="tx1"/>
                </a:solidFill>
                <a:latin typeface="FlandersArtSans-Regular" panose="00000500000000000000" pitchFamily="2" charset="0"/>
                <a:ea typeface="+mn-ea"/>
                <a:cs typeface="+mn-cs"/>
              </a:defRPr>
            </a:lvl5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pPr>
            <a:r>
              <a:rPr lang="nl-NL" dirty="0"/>
              <a:t>KLIK OM TEKST TOE TE VOEGEN</a:t>
            </a:r>
          </a:p>
          <a:p>
            <a:pPr marL="576000" marR="0" lvl="1" indent="-288000" algn="l" defTabSz="914400" rtl="0" eaLnBrk="1" fontAlgn="auto" latinLnBrk="0" hangingPunct="1">
              <a:lnSpc>
                <a:spcPct val="90000"/>
              </a:lnSpc>
              <a:spcBef>
                <a:spcPts val="300"/>
              </a:spcBef>
              <a:spcAft>
                <a:spcPts val="0"/>
              </a:spcAft>
              <a:buClrTx/>
              <a:buSzPct val="75000"/>
              <a:buFontTx/>
              <a:buBlip>
                <a:blip r:embed="rId3"/>
              </a:buBlip>
              <a:tabLst/>
            </a:pPr>
            <a:r>
              <a:rPr lang="nl-NL" dirty="0"/>
              <a:t>Tweede niveau</a:t>
            </a:r>
          </a:p>
          <a:p>
            <a:pPr marL="864000" marR="0" lvl="2" indent="-288000" algn="l" defTabSz="914400" rtl="0" eaLnBrk="1" fontAlgn="auto" latinLnBrk="0" hangingPunct="1">
              <a:lnSpc>
                <a:spcPct val="90000"/>
              </a:lnSpc>
              <a:spcBef>
                <a:spcPts val="300"/>
              </a:spcBef>
              <a:spcAft>
                <a:spcPts val="0"/>
              </a:spcAft>
              <a:buClrTx/>
              <a:buSzPct val="85000"/>
              <a:buFontTx/>
              <a:buBlip>
                <a:blip r:embed="rId4"/>
              </a:buBlip>
              <a:tabLst/>
            </a:pPr>
            <a:r>
              <a:rPr lang="nl-NL" dirty="0"/>
              <a:t>Derde niveau</a:t>
            </a:r>
          </a:p>
          <a:p>
            <a:pPr marL="1152000" marR="0" lvl="3" indent="-288000" algn="l" defTabSz="914400" rtl="0" eaLnBrk="1" fontAlgn="auto" latinLnBrk="0" hangingPunct="1">
              <a:lnSpc>
                <a:spcPct val="90000"/>
              </a:lnSpc>
              <a:spcBef>
                <a:spcPts val="300"/>
              </a:spcBef>
              <a:spcAft>
                <a:spcPts val="0"/>
              </a:spcAft>
              <a:buClrTx/>
              <a:buSzPct val="75000"/>
              <a:buFontTx/>
              <a:buBlip>
                <a:blip r:embed="rId5"/>
              </a:buBlip>
              <a:tabLst/>
            </a:pPr>
            <a:r>
              <a:rPr lang="nl-NL" dirty="0"/>
              <a:t>Vierde niveau</a:t>
            </a:r>
          </a:p>
          <a:p>
            <a:pPr marL="1440000" marR="0" lvl="4" indent="-288000" algn="l" defTabSz="914400" rtl="0" eaLnBrk="1" fontAlgn="auto" latinLnBrk="0" hangingPunct="1">
              <a:lnSpc>
                <a:spcPct val="90000"/>
              </a:lnSpc>
              <a:spcBef>
                <a:spcPts val="300"/>
              </a:spcBef>
              <a:spcAft>
                <a:spcPts val="0"/>
              </a:spcAft>
              <a:buClrTx/>
              <a:buSzPct val="90000"/>
              <a:buFontTx/>
              <a:buBlip>
                <a:blip r:embed="rId2"/>
              </a:buBlip>
              <a:tabLst/>
            </a:pPr>
            <a:r>
              <a:rPr lang="nl-NL" dirty="0"/>
              <a:t>Vijfde niveau </a:t>
            </a:r>
            <a:endParaRPr lang="nl-BE" dirty="0"/>
          </a:p>
          <a:p>
            <a:pPr lvl="4"/>
            <a:endParaRPr lang="nl-BE" dirty="0"/>
          </a:p>
        </p:txBody>
      </p:sp>
      <p:pic>
        <p:nvPicPr>
          <p:cNvPr id="5" name="Afbeelding 4"/>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23795" y="4350421"/>
            <a:ext cx="1595530" cy="620286"/>
          </a:xfrm>
          <a:prstGeom prst="rect">
            <a:avLst/>
          </a:prstGeom>
        </p:spPr>
      </p:pic>
    </p:spTree>
    <p:extLst>
      <p:ext uri="{BB962C8B-B14F-4D97-AF65-F5344CB8AC3E}">
        <p14:creationId xmlns:p14="http://schemas.microsoft.com/office/powerpoint/2010/main" val="1420844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houd_2">
    <p:spTree>
      <p:nvGrpSpPr>
        <p:cNvPr id="1" name=""/>
        <p:cNvGrpSpPr/>
        <p:nvPr/>
      </p:nvGrpSpPr>
      <p:grpSpPr>
        <a:xfrm>
          <a:off x="0" y="0"/>
          <a:ext cx="0" cy="0"/>
          <a:chOff x="0" y="0"/>
          <a:chExt cx="0" cy="0"/>
        </a:xfrm>
      </p:grpSpPr>
      <p:sp>
        <p:nvSpPr>
          <p:cNvPr id="6" name="Titel 1"/>
          <p:cNvSpPr>
            <a:spLocks noGrp="1"/>
          </p:cNvSpPr>
          <p:nvPr>
            <p:ph type="ctrTitle" hasCustomPrompt="1"/>
          </p:nvPr>
        </p:nvSpPr>
        <p:spPr>
          <a:xfrm>
            <a:off x="1296003" y="567000"/>
            <a:ext cx="4400361" cy="1647000"/>
          </a:xfrm>
          <a:prstGeom prst="rect">
            <a:avLst/>
          </a:prstGeom>
        </p:spPr>
        <p:txBody>
          <a:bodyPr anchor="t">
            <a:noAutofit/>
          </a:bodyPr>
          <a:lstStyle>
            <a:lvl1pPr indent="0" algn="l" defTabSz="914400" rtl="0" eaLnBrk="1" latinLnBrk="0" hangingPunct="1">
              <a:lnSpc>
                <a:spcPts val="3800"/>
              </a:lnSpc>
              <a:spcBef>
                <a:spcPct val="0"/>
              </a:spcBef>
              <a:buNone/>
              <a:defRPr lang="nl-BE" sz="3700" b="0" i="0" kern="1200" baseline="0" dirty="0">
                <a:solidFill>
                  <a:schemeClr val="tx1"/>
                </a:solidFill>
                <a:latin typeface="FlandersArtSans-Bold" panose="00000800000000000000" pitchFamily="2" charset="0"/>
                <a:ea typeface="+mj-ea"/>
                <a:cs typeface="+mj-cs"/>
              </a:defRPr>
            </a:lvl1pPr>
          </a:lstStyle>
          <a:p>
            <a:r>
              <a:rPr lang="nl-NL" dirty="0"/>
              <a:t>Klik om een titel toe te voegen</a:t>
            </a:r>
            <a:endParaRPr lang="nl-BE" dirty="0"/>
          </a:p>
        </p:txBody>
      </p:sp>
      <p:pic>
        <p:nvPicPr>
          <p:cNvPr id="4" name="Afbeelding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3795" y="4350421"/>
            <a:ext cx="1595530" cy="620286"/>
          </a:xfrm>
          <a:prstGeom prst="rect">
            <a:avLst/>
          </a:prstGeom>
        </p:spPr>
      </p:pic>
    </p:spTree>
    <p:extLst>
      <p:ext uri="{BB962C8B-B14F-4D97-AF65-F5344CB8AC3E}">
        <p14:creationId xmlns:p14="http://schemas.microsoft.com/office/powerpoint/2010/main" val="1712677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houd_3">
    <p:spTree>
      <p:nvGrpSpPr>
        <p:cNvPr id="1" name=""/>
        <p:cNvGrpSpPr/>
        <p:nvPr/>
      </p:nvGrpSpPr>
      <p:grpSpPr>
        <a:xfrm>
          <a:off x="0" y="0"/>
          <a:ext cx="0" cy="0"/>
          <a:chOff x="0" y="0"/>
          <a:chExt cx="0" cy="0"/>
        </a:xfrm>
      </p:grpSpPr>
      <p:sp>
        <p:nvSpPr>
          <p:cNvPr id="5" name="Titel 1"/>
          <p:cNvSpPr>
            <a:spLocks noGrp="1"/>
          </p:cNvSpPr>
          <p:nvPr>
            <p:ph type="ctrTitle" hasCustomPrompt="1"/>
          </p:nvPr>
        </p:nvSpPr>
        <p:spPr>
          <a:xfrm>
            <a:off x="1296000" y="1517400"/>
            <a:ext cx="3108049" cy="1555200"/>
          </a:xfrm>
          <a:prstGeom prst="rect">
            <a:avLst/>
          </a:prstGeom>
        </p:spPr>
        <p:txBody>
          <a:bodyPr anchor="b" anchorCtr="0">
            <a:noAutofit/>
          </a:bodyPr>
          <a:lstStyle>
            <a:lvl1pPr indent="0" algn="l" defTabSz="914400" rtl="0" eaLnBrk="1" latinLnBrk="0" hangingPunct="1">
              <a:lnSpc>
                <a:spcPts val="3800"/>
              </a:lnSpc>
              <a:spcBef>
                <a:spcPct val="0"/>
              </a:spcBef>
              <a:buNone/>
              <a:defRPr lang="nl-BE" sz="3700" b="0" i="0" kern="1200" baseline="0" dirty="0">
                <a:solidFill>
                  <a:schemeClr val="tx1"/>
                </a:solidFill>
                <a:latin typeface="FlandersArtSans-Bold" panose="00000800000000000000" pitchFamily="2" charset="0"/>
                <a:ea typeface="+mj-ea"/>
                <a:cs typeface="FlandersArtSans-Bold" panose="00000800000000000000" pitchFamily="2" charset="0"/>
              </a:defRPr>
            </a:lvl1pPr>
          </a:lstStyle>
          <a:p>
            <a:r>
              <a:rPr lang="nl-NL" dirty="0"/>
              <a:t>Klik om een titel toe te voegen</a:t>
            </a:r>
            <a:endParaRPr lang="nl-BE" dirty="0"/>
          </a:p>
        </p:txBody>
      </p:sp>
      <p:sp>
        <p:nvSpPr>
          <p:cNvPr id="6" name="Ondertitel 2"/>
          <p:cNvSpPr>
            <a:spLocks noGrp="1"/>
          </p:cNvSpPr>
          <p:nvPr>
            <p:ph type="subTitle" idx="1" hasCustomPrompt="1"/>
          </p:nvPr>
        </p:nvSpPr>
        <p:spPr>
          <a:xfrm>
            <a:off x="1296000" y="3115800"/>
            <a:ext cx="7416000" cy="1242000"/>
          </a:xfrm>
          <a:prstGeom prst="rect">
            <a:avLst/>
          </a:prstGeom>
        </p:spPr>
        <p:txBody>
          <a:bodyPr bIns="0">
            <a:noAutofit/>
          </a:bodyPr>
          <a:lstStyle>
            <a:lvl1pPr marL="0" indent="0" algn="l">
              <a:lnSpc>
                <a:spcPts val="1760"/>
              </a:lnSpc>
              <a:buNone/>
              <a:defRPr sz="1600">
                <a:solidFill>
                  <a:schemeClr val="tx1"/>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een ondertitel in te voegen</a:t>
            </a:r>
            <a:endParaRPr lang="nl-BE" dirty="0"/>
          </a:p>
        </p:txBody>
      </p:sp>
      <p:pic>
        <p:nvPicPr>
          <p:cNvPr id="7" name="Afbeelding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96045" y="302296"/>
            <a:ext cx="1595530" cy="620286"/>
          </a:xfrm>
          <a:prstGeom prst="rect">
            <a:avLst/>
          </a:prstGeom>
        </p:spPr>
      </p:pic>
    </p:spTree>
    <p:extLst>
      <p:ext uri="{BB962C8B-B14F-4D97-AF65-F5344CB8AC3E}">
        <p14:creationId xmlns:p14="http://schemas.microsoft.com/office/powerpoint/2010/main" val="2707231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houd_4">
    <p:spTree>
      <p:nvGrpSpPr>
        <p:cNvPr id="1" name=""/>
        <p:cNvGrpSpPr/>
        <p:nvPr/>
      </p:nvGrpSpPr>
      <p:grpSpPr>
        <a:xfrm>
          <a:off x="0" y="0"/>
          <a:ext cx="0" cy="0"/>
          <a:chOff x="0" y="0"/>
          <a:chExt cx="0" cy="0"/>
        </a:xfrm>
      </p:grpSpPr>
      <p:sp>
        <p:nvSpPr>
          <p:cNvPr id="3" name="Titel 1"/>
          <p:cNvSpPr>
            <a:spLocks noGrp="1"/>
          </p:cNvSpPr>
          <p:nvPr>
            <p:ph type="title" hasCustomPrompt="1"/>
          </p:nvPr>
        </p:nvSpPr>
        <p:spPr>
          <a:xfrm>
            <a:off x="1296000" y="567000"/>
            <a:ext cx="7416000" cy="837000"/>
          </a:xfrm>
          <a:prstGeom prst="rect">
            <a:avLst/>
          </a:prstGeom>
        </p:spPr>
        <p:txBody>
          <a:bodyPr anchor="t" anchorCtr="0"/>
          <a:lstStyle>
            <a:lvl1pPr>
              <a:defRPr b="0" i="0" baseline="0">
                <a:solidFill>
                  <a:schemeClr val="tx1"/>
                </a:solidFill>
                <a:latin typeface="FlandersArtSans-Bold" panose="00000800000000000000" pitchFamily="2" charset="0"/>
                <a:cs typeface="FlandersArtSans-Bold" panose="00000800000000000000" pitchFamily="2" charset="0"/>
              </a:defRPr>
            </a:lvl1pPr>
          </a:lstStyle>
          <a:p>
            <a:r>
              <a:rPr lang="nl-NL" dirty="0"/>
              <a:t>Klik om een titel toe te voegen</a:t>
            </a:r>
            <a:endParaRPr lang="nl-BE" dirty="0"/>
          </a:p>
        </p:txBody>
      </p:sp>
      <p:sp>
        <p:nvSpPr>
          <p:cNvPr id="4" name="Tijdelijke aanduiding voor inhoud 2"/>
          <p:cNvSpPr>
            <a:spLocks noGrp="1"/>
          </p:cNvSpPr>
          <p:nvPr>
            <p:ph idx="1" hasCustomPrompt="1"/>
          </p:nvPr>
        </p:nvSpPr>
        <p:spPr>
          <a:xfrm>
            <a:off x="5320146" y="1431000"/>
            <a:ext cx="3391854" cy="2835000"/>
          </a:xfrm>
          <a:prstGeom prst="rect">
            <a:avLst/>
          </a:prstGeom>
        </p:spPr>
        <p:txBody>
          <a:bodyPr bIns="0"/>
          <a:lstStyle>
            <a:lvl1pPr marL="342900" indent="-342900">
              <a:spcBef>
                <a:spcPts val="300"/>
              </a:spcBef>
              <a:defRPr lang="nl-NL" sz="2200" kern="1200" spc="0" baseline="0" dirty="0" smtClean="0">
                <a:solidFill>
                  <a:schemeClr val="tx1"/>
                </a:solidFill>
                <a:latin typeface="FlandersArtSans-Bold" panose="00000800000000000000" pitchFamily="2" charset="0"/>
                <a:ea typeface="+mn-ea"/>
                <a:cs typeface="+mn-cs"/>
              </a:defRPr>
            </a:lvl1pPr>
            <a:lvl2pPr marL="745200" indent="-457200">
              <a:spcBef>
                <a:spcPts val="300"/>
              </a:spcBef>
              <a:defRPr lang="nl-NL" sz="2200" kern="1200" spc="0" baseline="0" dirty="0" smtClean="0">
                <a:solidFill>
                  <a:srgbClr val="9B9B9B"/>
                </a:solidFill>
                <a:latin typeface="FlandersArtSans-Regular" panose="00000500000000000000" pitchFamily="2" charset="0"/>
                <a:ea typeface="+mn-ea"/>
                <a:cs typeface="+mn-cs"/>
              </a:defRPr>
            </a:lvl2pPr>
            <a:lvl3pPr marL="918900" indent="-342900">
              <a:spcBef>
                <a:spcPts val="300"/>
              </a:spcBef>
              <a:defRPr lang="nl-NL" sz="2000" kern="1200" spc="0" baseline="0" dirty="0" smtClean="0">
                <a:solidFill>
                  <a:schemeClr val="tx1"/>
                </a:solidFill>
                <a:latin typeface="FlandersArtSans-Regular" panose="00000500000000000000" pitchFamily="2" charset="0"/>
                <a:ea typeface="+mn-ea"/>
                <a:cs typeface="+mn-cs"/>
              </a:defRPr>
            </a:lvl3pPr>
            <a:lvl4pPr marL="1206900" indent="-342900">
              <a:spcBef>
                <a:spcPts val="300"/>
              </a:spcBef>
              <a:defRPr lang="nl-NL" sz="2000" kern="1200" spc="0" baseline="0" dirty="0" smtClean="0">
                <a:solidFill>
                  <a:schemeClr val="tx1"/>
                </a:solidFill>
                <a:latin typeface="FlandersArtSans-Regular" panose="00000500000000000000" pitchFamily="2" charset="0"/>
                <a:ea typeface="+mn-ea"/>
                <a:cs typeface="+mn-cs"/>
              </a:defRPr>
            </a:lvl4pPr>
            <a:lvl5pPr marL="1494900" indent="-342900">
              <a:spcBef>
                <a:spcPts val="300"/>
              </a:spcBef>
              <a:defRPr lang="nl-BE" sz="2000" kern="1200" spc="0" baseline="0" dirty="0">
                <a:solidFill>
                  <a:schemeClr val="tx1"/>
                </a:solidFill>
                <a:latin typeface="FlandersArtSans-Regular" panose="00000500000000000000" pitchFamily="2" charset="0"/>
                <a:ea typeface="+mn-ea"/>
                <a:cs typeface="+mn-cs"/>
              </a:defRPr>
            </a:lvl5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pPr>
            <a:r>
              <a:rPr lang="nl-NL" dirty="0"/>
              <a:t>Klik om tekst toe te voegen</a:t>
            </a:r>
          </a:p>
          <a:p>
            <a:pPr marL="576000" marR="0" lvl="1" indent="-288000" algn="l" defTabSz="914400" rtl="0" eaLnBrk="1" fontAlgn="auto" latinLnBrk="0" hangingPunct="1">
              <a:lnSpc>
                <a:spcPct val="90000"/>
              </a:lnSpc>
              <a:spcBef>
                <a:spcPts val="300"/>
              </a:spcBef>
              <a:spcAft>
                <a:spcPts val="0"/>
              </a:spcAft>
              <a:buClrTx/>
              <a:buSzPct val="75000"/>
              <a:buFontTx/>
              <a:buBlip>
                <a:blip r:embed="rId3"/>
              </a:buBlip>
              <a:tabLst/>
            </a:pPr>
            <a:r>
              <a:rPr lang="nl-NL" dirty="0"/>
              <a:t>Tweede niveau</a:t>
            </a:r>
          </a:p>
          <a:p>
            <a:pPr marL="864000" marR="0" lvl="2" indent="-288000" algn="l" defTabSz="914400" rtl="0" eaLnBrk="1" fontAlgn="auto" latinLnBrk="0" hangingPunct="1">
              <a:lnSpc>
                <a:spcPct val="90000"/>
              </a:lnSpc>
              <a:spcBef>
                <a:spcPts val="300"/>
              </a:spcBef>
              <a:spcAft>
                <a:spcPts val="0"/>
              </a:spcAft>
              <a:buClrTx/>
              <a:buSzPct val="85000"/>
              <a:buFontTx/>
              <a:buBlip>
                <a:blip r:embed="rId4"/>
              </a:buBlip>
              <a:tabLst/>
            </a:pPr>
            <a:r>
              <a:rPr lang="nl-NL" dirty="0"/>
              <a:t>Derde niveau</a:t>
            </a:r>
          </a:p>
          <a:p>
            <a:pPr marL="1152000" marR="0" lvl="3" indent="-288000" algn="l" defTabSz="914400" rtl="0" eaLnBrk="1" fontAlgn="auto" latinLnBrk="0" hangingPunct="1">
              <a:lnSpc>
                <a:spcPct val="90000"/>
              </a:lnSpc>
              <a:spcBef>
                <a:spcPts val="300"/>
              </a:spcBef>
              <a:spcAft>
                <a:spcPts val="0"/>
              </a:spcAft>
              <a:buClrTx/>
              <a:buSzPct val="75000"/>
              <a:buFontTx/>
              <a:buBlip>
                <a:blip r:embed="rId5"/>
              </a:buBlip>
              <a:tabLst/>
            </a:pPr>
            <a:r>
              <a:rPr lang="nl-NL" dirty="0"/>
              <a:t>Vierde niveau</a:t>
            </a:r>
          </a:p>
          <a:p>
            <a:pPr marL="1440000" marR="0" lvl="4" indent="-288000" algn="l" defTabSz="914400" rtl="0" eaLnBrk="1" fontAlgn="auto" latinLnBrk="0" hangingPunct="1">
              <a:lnSpc>
                <a:spcPct val="90000"/>
              </a:lnSpc>
              <a:spcBef>
                <a:spcPts val="300"/>
              </a:spcBef>
              <a:spcAft>
                <a:spcPts val="0"/>
              </a:spcAft>
              <a:buClrTx/>
              <a:buSzPct val="90000"/>
              <a:buFontTx/>
              <a:buBlip>
                <a:blip r:embed="rId2"/>
              </a:buBlip>
              <a:tabLst/>
            </a:pPr>
            <a:r>
              <a:rPr lang="nl-NL" dirty="0"/>
              <a:t>Vijfde niveau</a:t>
            </a:r>
            <a:endParaRPr lang="nl-BE" dirty="0"/>
          </a:p>
        </p:txBody>
      </p:sp>
      <p:sp>
        <p:nvSpPr>
          <p:cNvPr id="6" name="Tijdelijke aanduiding voor afbeelding 4"/>
          <p:cNvSpPr>
            <a:spLocks noGrp="1"/>
          </p:cNvSpPr>
          <p:nvPr>
            <p:ph type="pic" sz="quarter" idx="13"/>
          </p:nvPr>
        </p:nvSpPr>
        <p:spPr>
          <a:xfrm>
            <a:off x="1294228" y="1431000"/>
            <a:ext cx="3708000" cy="2835000"/>
          </a:xfrm>
          <a:prstGeom prst="rect">
            <a:avLst/>
          </a:prstGeom>
        </p:spPr>
        <p:txBody>
          <a:bodyPr anchor="ctr"/>
          <a:lstStyle>
            <a:lvl1pPr algn="ctr">
              <a:buNone/>
              <a:defRPr>
                <a:solidFill>
                  <a:schemeClr val="tx1"/>
                </a:solidFill>
              </a:defRPr>
            </a:lvl1pPr>
          </a:lstStyle>
          <a:p>
            <a:r>
              <a:rPr lang="nl-NL"/>
              <a:t>Klik op het pictogram als u een afbeelding wilt toevoegen</a:t>
            </a:r>
            <a:endParaRPr lang="nl-BE"/>
          </a:p>
        </p:txBody>
      </p:sp>
      <p:pic>
        <p:nvPicPr>
          <p:cNvPr id="8" name="Afbeelding 7"/>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23795" y="4350421"/>
            <a:ext cx="1595530" cy="620286"/>
          </a:xfrm>
          <a:prstGeom prst="rect">
            <a:avLst/>
          </a:prstGeom>
        </p:spPr>
      </p:pic>
    </p:spTree>
    <p:extLst>
      <p:ext uri="{BB962C8B-B14F-4D97-AF65-F5344CB8AC3E}">
        <p14:creationId xmlns:p14="http://schemas.microsoft.com/office/powerpoint/2010/main" val="1798590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houd_5">
    <p:spTree>
      <p:nvGrpSpPr>
        <p:cNvPr id="1" name=""/>
        <p:cNvGrpSpPr/>
        <p:nvPr/>
      </p:nvGrpSpPr>
      <p:grpSpPr>
        <a:xfrm>
          <a:off x="0" y="0"/>
          <a:ext cx="0" cy="0"/>
          <a:chOff x="0" y="0"/>
          <a:chExt cx="0" cy="0"/>
        </a:xfrm>
      </p:grpSpPr>
      <p:sp>
        <p:nvSpPr>
          <p:cNvPr id="3" name="Titel 1"/>
          <p:cNvSpPr>
            <a:spLocks noGrp="1"/>
          </p:cNvSpPr>
          <p:nvPr>
            <p:ph type="title" hasCustomPrompt="1"/>
          </p:nvPr>
        </p:nvSpPr>
        <p:spPr>
          <a:xfrm>
            <a:off x="1296000" y="567000"/>
            <a:ext cx="7416000" cy="837000"/>
          </a:xfrm>
          <a:prstGeom prst="rect">
            <a:avLst/>
          </a:prstGeom>
        </p:spPr>
        <p:txBody>
          <a:bodyPr anchor="t" anchorCtr="0"/>
          <a:lstStyle>
            <a:lvl1pPr>
              <a:defRPr b="0" i="0" baseline="0">
                <a:solidFill>
                  <a:schemeClr val="tx1"/>
                </a:solidFill>
                <a:latin typeface="FlandersArtSans-Bold" panose="00000800000000000000" pitchFamily="2" charset="0"/>
                <a:cs typeface="FlandersArtSans-Bold" panose="00000800000000000000" pitchFamily="2" charset="0"/>
              </a:defRPr>
            </a:lvl1pPr>
          </a:lstStyle>
          <a:p>
            <a:r>
              <a:rPr lang="nl-NL" dirty="0"/>
              <a:t>Klik om een titel toe te voegen</a:t>
            </a:r>
            <a:endParaRPr lang="nl-BE" dirty="0"/>
          </a:p>
        </p:txBody>
      </p:sp>
      <p:sp>
        <p:nvSpPr>
          <p:cNvPr id="4" name="Tijdelijke aanduiding voor inhoud 2"/>
          <p:cNvSpPr>
            <a:spLocks noGrp="1"/>
          </p:cNvSpPr>
          <p:nvPr>
            <p:ph sz="half" idx="1" hasCustomPrompt="1"/>
          </p:nvPr>
        </p:nvSpPr>
        <p:spPr>
          <a:xfrm>
            <a:off x="1296000" y="1431000"/>
            <a:ext cx="3708000" cy="2835000"/>
          </a:xfrm>
          <a:prstGeom prst="rect">
            <a:avLst/>
          </a:prstGeom>
        </p:spPr>
        <p:txBody>
          <a:bodyPr bIns="0"/>
          <a:lstStyle>
            <a:lvl1pPr marL="342900" indent="-342900">
              <a:spcBef>
                <a:spcPts val="300"/>
              </a:spcBef>
              <a:defRPr lang="nl-NL" sz="2200" kern="1200" spc="0" baseline="0" dirty="0" smtClean="0">
                <a:solidFill>
                  <a:schemeClr val="tx1"/>
                </a:solidFill>
                <a:latin typeface="FlandersArtSans-Bold" panose="00000800000000000000" pitchFamily="2" charset="0"/>
                <a:ea typeface="+mn-ea"/>
                <a:cs typeface="+mn-cs"/>
              </a:defRPr>
            </a:lvl1pPr>
            <a:lvl2pPr marL="745200" indent="-457200">
              <a:spcBef>
                <a:spcPts val="300"/>
              </a:spcBef>
              <a:defRPr lang="nl-NL" sz="2200" kern="1200" spc="0" baseline="0" dirty="0" smtClean="0">
                <a:solidFill>
                  <a:srgbClr val="9B9B9B"/>
                </a:solidFill>
                <a:latin typeface="FlandersArtSans-Regular" panose="00000500000000000000" pitchFamily="2" charset="0"/>
                <a:ea typeface="+mn-ea"/>
                <a:cs typeface="+mn-cs"/>
              </a:defRPr>
            </a:lvl2pPr>
            <a:lvl3pPr marL="918900" indent="-342900">
              <a:spcBef>
                <a:spcPts val="300"/>
              </a:spcBef>
              <a:defRPr lang="nl-NL" sz="2000" kern="1200" spc="0" baseline="0" dirty="0" smtClean="0">
                <a:solidFill>
                  <a:schemeClr val="tx1"/>
                </a:solidFill>
                <a:latin typeface="FlandersArtSans-Regular" panose="00000500000000000000" pitchFamily="2" charset="0"/>
                <a:ea typeface="+mn-ea"/>
                <a:cs typeface="+mn-cs"/>
              </a:defRPr>
            </a:lvl3pPr>
            <a:lvl4pPr marL="1206900" indent="-342900">
              <a:spcBef>
                <a:spcPts val="300"/>
              </a:spcBef>
              <a:defRPr lang="nl-NL" sz="2000" kern="1200" spc="0" baseline="0" dirty="0" smtClean="0">
                <a:solidFill>
                  <a:schemeClr val="tx1"/>
                </a:solidFill>
                <a:latin typeface="FlandersArtSans-Regular" panose="00000500000000000000" pitchFamily="2" charset="0"/>
                <a:ea typeface="+mn-ea"/>
                <a:cs typeface="+mn-cs"/>
              </a:defRPr>
            </a:lvl4pPr>
            <a:lvl5pPr marL="1494900" indent="-342900">
              <a:spcBef>
                <a:spcPts val="300"/>
              </a:spcBef>
              <a:defRPr lang="nl-BE" sz="2000" kern="1200" spc="0" baseline="0" dirty="0">
                <a:solidFill>
                  <a:schemeClr val="tx1"/>
                </a:solidFill>
                <a:latin typeface="FlandersArtSans-Regular" panose="00000500000000000000" pitchFamily="2" charset="0"/>
                <a:ea typeface="+mn-ea"/>
                <a:cs typeface="+mn-cs"/>
              </a:defRPr>
            </a:lvl5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pPr>
            <a:r>
              <a:rPr lang="nl-NL" dirty="0"/>
              <a:t>Klik om tekst in te voegen</a:t>
            </a:r>
          </a:p>
          <a:p>
            <a:pPr marL="576000" marR="0" lvl="1" indent="-288000" algn="l" defTabSz="914400" rtl="0" eaLnBrk="1" fontAlgn="auto" latinLnBrk="0" hangingPunct="1">
              <a:lnSpc>
                <a:spcPct val="90000"/>
              </a:lnSpc>
              <a:spcBef>
                <a:spcPts val="300"/>
              </a:spcBef>
              <a:spcAft>
                <a:spcPts val="0"/>
              </a:spcAft>
              <a:buClrTx/>
              <a:buSzPct val="75000"/>
              <a:buFontTx/>
              <a:buBlip>
                <a:blip r:embed="rId3"/>
              </a:buBlip>
              <a:tabLst/>
            </a:pPr>
            <a:r>
              <a:rPr lang="nl-NL" dirty="0"/>
              <a:t>Tweede niveau</a:t>
            </a:r>
          </a:p>
          <a:p>
            <a:pPr marL="864000" marR="0" lvl="2" indent="-288000" algn="l" defTabSz="914400" rtl="0" eaLnBrk="1" fontAlgn="auto" latinLnBrk="0" hangingPunct="1">
              <a:lnSpc>
                <a:spcPct val="90000"/>
              </a:lnSpc>
              <a:spcBef>
                <a:spcPts val="300"/>
              </a:spcBef>
              <a:spcAft>
                <a:spcPts val="0"/>
              </a:spcAft>
              <a:buClrTx/>
              <a:buSzPct val="85000"/>
              <a:buFontTx/>
              <a:buBlip>
                <a:blip r:embed="rId4"/>
              </a:buBlip>
              <a:tabLst/>
            </a:pPr>
            <a:r>
              <a:rPr lang="nl-NL" dirty="0"/>
              <a:t>Derde niveau</a:t>
            </a:r>
          </a:p>
          <a:p>
            <a:pPr marL="1152000" marR="0" lvl="3" indent="-288000" algn="l" defTabSz="914400" rtl="0" eaLnBrk="1" fontAlgn="auto" latinLnBrk="0" hangingPunct="1">
              <a:lnSpc>
                <a:spcPct val="90000"/>
              </a:lnSpc>
              <a:spcBef>
                <a:spcPts val="300"/>
              </a:spcBef>
              <a:spcAft>
                <a:spcPts val="0"/>
              </a:spcAft>
              <a:buClrTx/>
              <a:buSzPct val="75000"/>
              <a:buFontTx/>
              <a:buBlip>
                <a:blip r:embed="rId5"/>
              </a:buBlip>
              <a:tabLst/>
            </a:pPr>
            <a:r>
              <a:rPr lang="nl-NL" dirty="0"/>
              <a:t>Vierde niveau</a:t>
            </a:r>
          </a:p>
          <a:p>
            <a:pPr marL="1440000" marR="0" lvl="4" indent="-288000" algn="l" defTabSz="914400" rtl="0" eaLnBrk="1" fontAlgn="auto" latinLnBrk="0" hangingPunct="1">
              <a:lnSpc>
                <a:spcPct val="90000"/>
              </a:lnSpc>
              <a:spcBef>
                <a:spcPts val="300"/>
              </a:spcBef>
              <a:spcAft>
                <a:spcPts val="0"/>
              </a:spcAft>
              <a:buClrTx/>
              <a:buSzPct val="90000"/>
              <a:buFontTx/>
              <a:buBlip>
                <a:blip r:embed="rId2"/>
              </a:buBlip>
              <a:tabLst/>
            </a:pPr>
            <a:r>
              <a:rPr lang="nl-NL" dirty="0"/>
              <a:t>Vijfde niveau</a:t>
            </a:r>
            <a:endParaRPr lang="nl-BE" dirty="0"/>
          </a:p>
        </p:txBody>
      </p:sp>
      <p:sp>
        <p:nvSpPr>
          <p:cNvPr id="6" name="Tijdelijke aanduiding voor inhoud 3"/>
          <p:cNvSpPr>
            <a:spLocks noGrp="1"/>
          </p:cNvSpPr>
          <p:nvPr>
            <p:ph sz="half" idx="13" hasCustomPrompt="1"/>
          </p:nvPr>
        </p:nvSpPr>
        <p:spPr>
          <a:xfrm>
            <a:off x="5040000" y="1431000"/>
            <a:ext cx="3672000" cy="2835000"/>
          </a:xfrm>
          <a:prstGeom prst="rect">
            <a:avLst/>
          </a:prstGeom>
        </p:spPr>
        <p:txBody>
          <a:bodyPr bIns="0"/>
          <a:lstStyle>
            <a:lvl1pPr marL="342900" indent="-342900">
              <a:defRPr lang="nl-NL" sz="2200" kern="1200" spc="0" baseline="0" dirty="0" smtClean="0">
                <a:solidFill>
                  <a:schemeClr val="tx1"/>
                </a:solidFill>
                <a:latin typeface="FlandersArtSans-Bold" panose="00000800000000000000" pitchFamily="2" charset="0"/>
                <a:ea typeface="+mn-ea"/>
                <a:cs typeface="+mn-cs"/>
              </a:defRPr>
            </a:lvl1pPr>
            <a:lvl2pPr marL="745200" indent="-457200">
              <a:spcBef>
                <a:spcPts val="300"/>
              </a:spcBef>
              <a:defRPr lang="nl-NL" sz="2200" kern="1200" spc="0" baseline="0" dirty="0" smtClean="0">
                <a:solidFill>
                  <a:srgbClr val="9B9B9B"/>
                </a:solidFill>
                <a:latin typeface="FlandersArtSans-Regular" panose="00000500000000000000" pitchFamily="2" charset="0"/>
                <a:ea typeface="+mn-ea"/>
                <a:cs typeface="+mn-cs"/>
              </a:defRPr>
            </a:lvl2pPr>
            <a:lvl3pPr marL="918900" indent="-342900">
              <a:spcBef>
                <a:spcPts val="300"/>
              </a:spcBef>
              <a:defRPr lang="nl-NL" sz="2000" kern="1200" spc="0" baseline="0" dirty="0" smtClean="0">
                <a:solidFill>
                  <a:schemeClr val="tx1"/>
                </a:solidFill>
                <a:latin typeface="FlandersArtSans-Regular" panose="00000500000000000000" pitchFamily="2" charset="0"/>
                <a:ea typeface="+mn-ea"/>
                <a:cs typeface="+mn-cs"/>
              </a:defRPr>
            </a:lvl3pPr>
            <a:lvl4pPr marL="1206900" indent="-342900">
              <a:spcBef>
                <a:spcPts val="300"/>
              </a:spcBef>
              <a:defRPr lang="nl-NL" sz="2000" kern="1200" spc="0" baseline="0" dirty="0" smtClean="0">
                <a:solidFill>
                  <a:schemeClr val="tx1"/>
                </a:solidFill>
                <a:latin typeface="FlandersArtSans-Regular" panose="00000500000000000000" pitchFamily="2" charset="0"/>
                <a:ea typeface="+mn-ea"/>
                <a:cs typeface="+mn-cs"/>
              </a:defRPr>
            </a:lvl4pPr>
            <a:lvl5pPr marL="1494900" indent="-342900">
              <a:spcBef>
                <a:spcPts val="300"/>
              </a:spcBef>
              <a:defRPr lang="nl-BE" sz="2000" kern="1200" spc="0" baseline="0" dirty="0">
                <a:solidFill>
                  <a:schemeClr val="tx1"/>
                </a:solidFill>
                <a:latin typeface="FlandersArtSans-Regular" panose="00000500000000000000" pitchFamily="2" charset="0"/>
                <a:ea typeface="+mn-ea"/>
                <a:cs typeface="+mn-cs"/>
              </a:defRPr>
            </a:lvl5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pPr>
            <a:r>
              <a:rPr lang="nl-NL" dirty="0"/>
              <a:t>Klik om tekst toe te voegen</a:t>
            </a:r>
          </a:p>
          <a:p>
            <a:pPr marL="576000" marR="0" lvl="1" indent="-288000" algn="l" defTabSz="914400" rtl="0" eaLnBrk="1" fontAlgn="auto" latinLnBrk="0" hangingPunct="1">
              <a:lnSpc>
                <a:spcPct val="90000"/>
              </a:lnSpc>
              <a:spcBef>
                <a:spcPts val="300"/>
              </a:spcBef>
              <a:spcAft>
                <a:spcPts val="0"/>
              </a:spcAft>
              <a:buClrTx/>
              <a:buSzPct val="75000"/>
              <a:buFontTx/>
              <a:buBlip>
                <a:blip r:embed="rId3"/>
              </a:buBlip>
              <a:tabLst/>
            </a:pPr>
            <a:r>
              <a:rPr lang="nl-NL" dirty="0"/>
              <a:t>Tweede niveau</a:t>
            </a:r>
          </a:p>
          <a:p>
            <a:pPr marL="864000" marR="0" lvl="2" indent="-288000" algn="l" defTabSz="914400" rtl="0" eaLnBrk="1" fontAlgn="auto" latinLnBrk="0" hangingPunct="1">
              <a:lnSpc>
                <a:spcPct val="90000"/>
              </a:lnSpc>
              <a:spcBef>
                <a:spcPts val="300"/>
              </a:spcBef>
              <a:spcAft>
                <a:spcPts val="0"/>
              </a:spcAft>
              <a:buClrTx/>
              <a:buSzPct val="85000"/>
              <a:buFontTx/>
              <a:buBlip>
                <a:blip r:embed="rId4"/>
              </a:buBlip>
              <a:tabLst/>
            </a:pPr>
            <a:r>
              <a:rPr lang="nl-NL" dirty="0"/>
              <a:t>Derde niveau</a:t>
            </a:r>
          </a:p>
          <a:p>
            <a:pPr marL="1152000" marR="0" lvl="3" indent="-288000" algn="l" defTabSz="914400" rtl="0" eaLnBrk="1" fontAlgn="auto" latinLnBrk="0" hangingPunct="1">
              <a:lnSpc>
                <a:spcPct val="90000"/>
              </a:lnSpc>
              <a:spcBef>
                <a:spcPts val="300"/>
              </a:spcBef>
              <a:spcAft>
                <a:spcPts val="0"/>
              </a:spcAft>
              <a:buClrTx/>
              <a:buSzPct val="75000"/>
              <a:buFontTx/>
              <a:buBlip>
                <a:blip r:embed="rId5"/>
              </a:buBlip>
              <a:tabLst/>
            </a:pPr>
            <a:r>
              <a:rPr lang="nl-NL" dirty="0"/>
              <a:t>Vierde niveau</a:t>
            </a:r>
          </a:p>
          <a:p>
            <a:pPr marL="1440000" marR="0" lvl="4" indent="-288000" algn="l" defTabSz="914400" rtl="0" eaLnBrk="1" fontAlgn="auto" latinLnBrk="0" hangingPunct="1">
              <a:lnSpc>
                <a:spcPct val="90000"/>
              </a:lnSpc>
              <a:spcBef>
                <a:spcPts val="300"/>
              </a:spcBef>
              <a:spcAft>
                <a:spcPts val="0"/>
              </a:spcAft>
              <a:buClrTx/>
              <a:buSzPct val="90000"/>
              <a:buFontTx/>
              <a:buBlip>
                <a:blip r:embed="rId2"/>
              </a:buBlip>
              <a:tabLst/>
            </a:pPr>
            <a:r>
              <a:rPr lang="nl-NL" dirty="0"/>
              <a:t>Vijfde niveau</a:t>
            </a:r>
            <a:endParaRPr lang="nl-BE" dirty="0"/>
          </a:p>
        </p:txBody>
      </p:sp>
      <p:pic>
        <p:nvPicPr>
          <p:cNvPr id="8" name="Afbeelding 7"/>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23795" y="4350421"/>
            <a:ext cx="1595530" cy="620286"/>
          </a:xfrm>
          <a:prstGeom prst="rect">
            <a:avLst/>
          </a:prstGeom>
        </p:spPr>
      </p:pic>
    </p:spTree>
    <p:extLst>
      <p:ext uri="{BB962C8B-B14F-4D97-AF65-F5344CB8AC3E}">
        <p14:creationId xmlns:p14="http://schemas.microsoft.com/office/powerpoint/2010/main" val="7151587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Hoofdstuk_4">
    <p:spTree>
      <p:nvGrpSpPr>
        <p:cNvPr id="1" name=""/>
        <p:cNvGrpSpPr/>
        <p:nvPr/>
      </p:nvGrpSpPr>
      <p:grpSpPr>
        <a:xfrm>
          <a:off x="0" y="0"/>
          <a:ext cx="0" cy="0"/>
          <a:chOff x="0" y="0"/>
          <a:chExt cx="0" cy="0"/>
        </a:xfrm>
      </p:grpSpPr>
      <p:grpSp>
        <p:nvGrpSpPr>
          <p:cNvPr id="12" name="Groeperen 11"/>
          <p:cNvGrpSpPr/>
          <p:nvPr userDrawn="1"/>
        </p:nvGrpSpPr>
        <p:grpSpPr>
          <a:xfrm>
            <a:off x="288000" y="214894"/>
            <a:ext cx="8553506" cy="4699106"/>
            <a:chOff x="288000" y="288000"/>
            <a:chExt cx="8553506" cy="6265475"/>
          </a:xfrm>
          <a:solidFill>
            <a:srgbClr val="2B979D"/>
          </a:solidFill>
        </p:grpSpPr>
        <p:sp>
          <p:nvSpPr>
            <p:cNvPr id="10" name="Rechthoek 9"/>
            <p:cNvSpPr>
              <a:spLocks/>
            </p:cNvSpPr>
            <p:nvPr userDrawn="1"/>
          </p:nvSpPr>
          <p:spPr>
            <a:xfrm>
              <a:off x="288000" y="288000"/>
              <a:ext cx="6767999" cy="6265475"/>
            </a:xfrm>
            <a:prstGeom prst="rect">
              <a:avLst/>
            </a:prstGeom>
            <a:grpFill/>
            <a:ln>
              <a:solidFill>
                <a:srgbClr val="2B979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FlandersArtSans-Regular" panose="00000500000000000000" pitchFamily="2" charset="0"/>
              </a:endParaRPr>
            </a:p>
          </p:txBody>
        </p:sp>
        <p:sp>
          <p:nvSpPr>
            <p:cNvPr id="11" name="Rechthoekige driehoek 10"/>
            <p:cNvSpPr/>
            <p:nvPr userDrawn="1"/>
          </p:nvSpPr>
          <p:spPr>
            <a:xfrm>
              <a:off x="7056000" y="288000"/>
              <a:ext cx="1785506" cy="6264000"/>
            </a:xfrm>
            <a:prstGeom prst="rtTriangle">
              <a:avLst/>
            </a:prstGeom>
            <a:grpFill/>
            <a:ln>
              <a:solidFill>
                <a:srgbClr val="2B979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FlandersArtSans-Regular" panose="00000500000000000000" pitchFamily="2" charset="0"/>
              </a:endParaRPr>
            </a:p>
          </p:txBody>
        </p:sp>
      </p:grpSp>
      <p:sp>
        <p:nvSpPr>
          <p:cNvPr id="2" name="Titel 1"/>
          <p:cNvSpPr>
            <a:spLocks noGrp="1"/>
          </p:cNvSpPr>
          <p:nvPr>
            <p:ph type="ctrTitle" hasCustomPrompt="1"/>
          </p:nvPr>
        </p:nvSpPr>
        <p:spPr>
          <a:xfrm>
            <a:off x="2304000" y="1890002"/>
            <a:ext cx="5342082" cy="1184783"/>
          </a:xfrm>
        </p:spPr>
        <p:txBody>
          <a:bodyPr anchor="b" anchorCtr="0">
            <a:noAutofit/>
          </a:bodyPr>
          <a:lstStyle>
            <a:lvl1pPr algn="l">
              <a:lnSpc>
                <a:spcPts val="5400"/>
              </a:lnSpc>
              <a:defRPr sz="3600" b="0" i="0" baseline="0">
                <a:latin typeface="FlandersArtSans-Bold" panose="00000800000000000000" pitchFamily="2" charset="0"/>
                <a:cs typeface="FlandersArtSans-Bold" panose="00000800000000000000" pitchFamily="2" charset="0"/>
              </a:defRPr>
            </a:lvl1pPr>
          </a:lstStyle>
          <a:p>
            <a:r>
              <a:rPr lang="nl-NL" dirty="0"/>
              <a:t>Klik om een titel toe te voegen</a:t>
            </a:r>
            <a:endParaRPr lang="nl-BE" dirty="0"/>
          </a:p>
        </p:txBody>
      </p:sp>
      <p:sp>
        <p:nvSpPr>
          <p:cNvPr id="3" name="Ondertitel 2"/>
          <p:cNvSpPr>
            <a:spLocks noGrp="1"/>
          </p:cNvSpPr>
          <p:nvPr>
            <p:ph type="subTitle" idx="1" hasCustomPrompt="1"/>
          </p:nvPr>
        </p:nvSpPr>
        <p:spPr>
          <a:xfrm>
            <a:off x="2304000" y="3131027"/>
            <a:ext cx="5354606" cy="790281"/>
          </a:xfrm>
          <a:prstGeom prst="rect">
            <a:avLst/>
          </a:prstGeom>
        </p:spPr>
        <p:txBody>
          <a:bodyPr bIns="0">
            <a:noAutofit/>
          </a:bodyPr>
          <a:lstStyle>
            <a:lvl1pPr marL="0" indent="0" algn="l">
              <a:lnSpc>
                <a:spcPts val="1760"/>
              </a:lnSpc>
              <a:buNone/>
              <a:defRPr sz="158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een ondertitel toe te voegen</a:t>
            </a:r>
            <a:endParaRPr lang="nl-BE" dirty="0"/>
          </a:p>
        </p:txBody>
      </p:sp>
      <p:pic>
        <p:nvPicPr>
          <p:cNvPr id="8" name="Afbeelding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3795" y="464221"/>
            <a:ext cx="1595530" cy="620286"/>
          </a:xfrm>
          <a:prstGeom prst="rect">
            <a:avLst/>
          </a:prstGeom>
        </p:spPr>
      </p:pic>
    </p:spTree>
    <p:extLst>
      <p:ext uri="{BB962C8B-B14F-4D97-AF65-F5344CB8AC3E}">
        <p14:creationId xmlns:p14="http://schemas.microsoft.com/office/powerpoint/2010/main" val="3468487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houd_1">
    <p:spTree>
      <p:nvGrpSpPr>
        <p:cNvPr id="1" name=""/>
        <p:cNvGrpSpPr/>
        <p:nvPr/>
      </p:nvGrpSpPr>
      <p:grpSpPr>
        <a:xfrm>
          <a:off x="0" y="0"/>
          <a:ext cx="0" cy="0"/>
          <a:chOff x="0" y="0"/>
          <a:chExt cx="0" cy="0"/>
        </a:xfrm>
      </p:grpSpPr>
      <p:sp>
        <p:nvSpPr>
          <p:cNvPr id="6" name="Tijdelijke aanduiding voor titel 1"/>
          <p:cNvSpPr>
            <a:spLocks noGrp="1"/>
          </p:cNvSpPr>
          <p:nvPr>
            <p:ph type="title"/>
          </p:nvPr>
        </p:nvSpPr>
        <p:spPr>
          <a:xfrm>
            <a:off x="1296000" y="567000"/>
            <a:ext cx="7416000" cy="837000"/>
          </a:xfrm>
          <a:prstGeom prst="rect">
            <a:avLst/>
          </a:prstGeom>
        </p:spPr>
        <p:txBody>
          <a:bodyPr vert="horz" lIns="0" tIns="0" rIns="0" bIns="0" rtlCol="0" anchor="t" anchorCtr="0">
            <a:noAutofit/>
          </a:bodyPr>
          <a:lstStyle>
            <a:lvl1pPr>
              <a:defRPr>
                <a:solidFill>
                  <a:schemeClr val="tx1"/>
                </a:solidFill>
              </a:defRPr>
            </a:lvl1pPr>
          </a:lstStyle>
          <a:p>
            <a:r>
              <a:rPr lang="nl-NL" dirty="0"/>
              <a:t>Klik om een titel toe te voegen</a:t>
            </a:r>
            <a:endParaRPr lang="nl-BE" dirty="0"/>
          </a:p>
        </p:txBody>
      </p:sp>
      <p:sp>
        <p:nvSpPr>
          <p:cNvPr id="7" name="Tijdelijke aanduiding voor tekst 2"/>
          <p:cNvSpPr>
            <a:spLocks noGrp="1"/>
          </p:cNvSpPr>
          <p:nvPr>
            <p:ph idx="1"/>
          </p:nvPr>
        </p:nvSpPr>
        <p:spPr>
          <a:xfrm>
            <a:off x="1296000" y="1437105"/>
            <a:ext cx="7416000" cy="2754000"/>
          </a:xfrm>
          <a:prstGeom prst="rect">
            <a:avLst/>
          </a:prstGeom>
        </p:spPr>
        <p:txBody>
          <a:bodyPr vert="horz" lIns="0" tIns="0" rIns="0" bIns="45720" rtlCol="0">
            <a:noAutofit/>
          </a:bodyPr>
          <a:lstStyle>
            <a:lvl1pPr>
              <a:defRPr lang="nl-NL" sz="1650" kern="1200" spc="0" baseline="0" dirty="0" smtClean="0">
                <a:solidFill>
                  <a:schemeClr val="tx1"/>
                </a:solidFill>
                <a:latin typeface="FlandersArtSans-Bold" panose="00000800000000000000" pitchFamily="2" charset="0"/>
                <a:ea typeface="+mn-ea"/>
                <a:cs typeface="+mn-cs"/>
              </a:defRPr>
            </a:lvl1pPr>
            <a:lvl2pPr marL="473175" indent="-257175">
              <a:defRPr lang="nl-NL" sz="1650" kern="1200" spc="0" baseline="0" dirty="0" smtClean="0">
                <a:solidFill>
                  <a:srgbClr val="9B9B9B"/>
                </a:solidFill>
                <a:latin typeface="FlandersArtSans-Regular" panose="00000500000000000000" pitchFamily="2" charset="0"/>
                <a:ea typeface="+mn-ea"/>
                <a:cs typeface="+mn-cs"/>
              </a:defRPr>
            </a:lvl2pPr>
            <a:lvl3pPr>
              <a:defRPr lang="nl-NL" sz="1500" kern="1200" spc="0" baseline="0" dirty="0" smtClean="0">
                <a:solidFill>
                  <a:schemeClr val="tx1"/>
                </a:solidFill>
                <a:latin typeface="FlandersArtSans-Regular" panose="00000500000000000000" pitchFamily="2" charset="0"/>
                <a:ea typeface="+mn-ea"/>
                <a:cs typeface="+mn-cs"/>
              </a:defRPr>
            </a:lvl3pPr>
            <a:lvl4pPr>
              <a:defRPr lang="nl-NL" sz="1500" kern="1200" spc="0" baseline="0" dirty="0" smtClean="0">
                <a:solidFill>
                  <a:schemeClr val="tx1"/>
                </a:solidFill>
                <a:latin typeface="FlandersArtSans-Regular" panose="00000500000000000000" pitchFamily="2" charset="0"/>
                <a:ea typeface="+mn-ea"/>
                <a:cs typeface="+mn-cs"/>
              </a:defRPr>
            </a:lvl4pPr>
            <a:lvl5pPr>
              <a:defRPr lang="nl-BE" sz="1500" kern="1200" spc="0" baseline="0" dirty="0" smtClean="0">
                <a:solidFill>
                  <a:schemeClr val="tx1"/>
                </a:solidFill>
                <a:latin typeface="FlandersArtSans-Regular" panose="00000500000000000000" pitchFamily="2" charset="0"/>
                <a:ea typeface="+mn-ea"/>
                <a:cs typeface="+mn-cs"/>
              </a:defRPr>
            </a:lvl5pPr>
          </a:lstStyle>
          <a:p>
            <a:pPr marL="216000" marR="0" lvl="0" indent="-216000" algn="l" defTabSz="685800" rtl="0" eaLnBrk="1" fontAlgn="auto" latinLnBrk="0" hangingPunct="1">
              <a:lnSpc>
                <a:spcPct val="90000"/>
              </a:lnSpc>
              <a:spcBef>
                <a:spcPts val="225"/>
              </a:spcBef>
              <a:spcAft>
                <a:spcPts val="0"/>
              </a:spcAft>
              <a:buClrTx/>
              <a:buSzPct val="90000"/>
              <a:buFontTx/>
              <a:buBlip>
                <a:blip r:embed="rId2"/>
              </a:buBlip>
              <a:tabLst/>
            </a:pPr>
            <a:r>
              <a:rPr lang="nl-NL" dirty="0"/>
              <a:t>KLIK OM TEKST TOE TE VOEGEN</a:t>
            </a:r>
          </a:p>
          <a:p>
            <a:pPr marL="432000" marR="0" lvl="1" indent="-216000" algn="l" defTabSz="685800" rtl="0" eaLnBrk="1" fontAlgn="auto" latinLnBrk="0" hangingPunct="1">
              <a:lnSpc>
                <a:spcPct val="90000"/>
              </a:lnSpc>
              <a:spcBef>
                <a:spcPts val="225"/>
              </a:spcBef>
              <a:spcAft>
                <a:spcPts val="0"/>
              </a:spcAft>
              <a:buClrTx/>
              <a:buSzPct val="75000"/>
              <a:buFontTx/>
              <a:buBlip>
                <a:blip r:embed="rId3"/>
              </a:buBlip>
              <a:tabLst/>
            </a:pPr>
            <a:r>
              <a:rPr lang="nl-NL" dirty="0"/>
              <a:t>Tweede niveau</a:t>
            </a:r>
          </a:p>
          <a:p>
            <a:pPr marL="648000" marR="0" lvl="2" indent="-216000" algn="l" defTabSz="685800" rtl="0" eaLnBrk="1" fontAlgn="auto" latinLnBrk="0" hangingPunct="1">
              <a:lnSpc>
                <a:spcPct val="90000"/>
              </a:lnSpc>
              <a:spcBef>
                <a:spcPts val="225"/>
              </a:spcBef>
              <a:spcAft>
                <a:spcPts val="0"/>
              </a:spcAft>
              <a:buClrTx/>
              <a:buSzPct val="85000"/>
              <a:buFontTx/>
              <a:buBlip>
                <a:blip r:embed="rId4"/>
              </a:buBlip>
              <a:tabLst/>
            </a:pPr>
            <a:r>
              <a:rPr lang="nl-NL" dirty="0"/>
              <a:t>Derde niveau</a:t>
            </a:r>
          </a:p>
          <a:p>
            <a:pPr marL="864000" marR="0" lvl="3" indent="-216000" algn="l" defTabSz="685800" rtl="0" eaLnBrk="1" fontAlgn="auto" latinLnBrk="0" hangingPunct="1">
              <a:lnSpc>
                <a:spcPct val="90000"/>
              </a:lnSpc>
              <a:spcBef>
                <a:spcPts val="225"/>
              </a:spcBef>
              <a:spcAft>
                <a:spcPts val="0"/>
              </a:spcAft>
              <a:buClrTx/>
              <a:buSzPct val="75000"/>
              <a:buFontTx/>
              <a:buBlip>
                <a:blip r:embed="rId5"/>
              </a:buBlip>
              <a:tabLst/>
            </a:pPr>
            <a:r>
              <a:rPr lang="nl-NL" dirty="0"/>
              <a:t>Vierde niveau</a:t>
            </a:r>
          </a:p>
          <a:p>
            <a:pPr marL="1080000" marR="0" lvl="4" indent="-216000" algn="l" defTabSz="685800" rtl="0" eaLnBrk="1" fontAlgn="auto" latinLnBrk="0" hangingPunct="1">
              <a:lnSpc>
                <a:spcPct val="90000"/>
              </a:lnSpc>
              <a:spcBef>
                <a:spcPts val="225"/>
              </a:spcBef>
              <a:spcAft>
                <a:spcPts val="0"/>
              </a:spcAft>
              <a:buClrTx/>
              <a:buSzPct val="90000"/>
              <a:buFontTx/>
              <a:buBlip>
                <a:blip r:embed="rId2"/>
              </a:buBlip>
              <a:tabLst/>
            </a:pPr>
            <a:r>
              <a:rPr lang="nl-NL" dirty="0"/>
              <a:t>Vijfde niveau </a:t>
            </a:r>
            <a:endParaRPr lang="nl-BE" dirty="0"/>
          </a:p>
          <a:p>
            <a:pPr lvl="4"/>
            <a:endParaRPr lang="nl-BE" dirty="0"/>
          </a:p>
        </p:txBody>
      </p:sp>
      <p:pic>
        <p:nvPicPr>
          <p:cNvPr id="11" name="Afbeelding 10"/>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42844" y="4430465"/>
            <a:ext cx="1848750" cy="540000"/>
          </a:xfrm>
          <a:prstGeom prst="rect">
            <a:avLst/>
          </a:prstGeom>
        </p:spPr>
      </p:pic>
    </p:spTree>
    <p:extLst>
      <p:ext uri="{BB962C8B-B14F-4D97-AF65-F5344CB8AC3E}">
        <p14:creationId xmlns:p14="http://schemas.microsoft.com/office/powerpoint/2010/main" val="37501531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houd_2">
    <p:spTree>
      <p:nvGrpSpPr>
        <p:cNvPr id="1" name=""/>
        <p:cNvGrpSpPr/>
        <p:nvPr/>
      </p:nvGrpSpPr>
      <p:grpSpPr>
        <a:xfrm>
          <a:off x="0" y="0"/>
          <a:ext cx="0" cy="0"/>
          <a:chOff x="0" y="0"/>
          <a:chExt cx="0" cy="0"/>
        </a:xfrm>
      </p:grpSpPr>
      <p:sp>
        <p:nvSpPr>
          <p:cNvPr id="6" name="Titel 1"/>
          <p:cNvSpPr>
            <a:spLocks noGrp="1"/>
          </p:cNvSpPr>
          <p:nvPr>
            <p:ph type="ctrTitle" hasCustomPrompt="1"/>
          </p:nvPr>
        </p:nvSpPr>
        <p:spPr>
          <a:xfrm>
            <a:off x="1296001" y="567000"/>
            <a:ext cx="4400361" cy="1647000"/>
          </a:xfrm>
          <a:prstGeom prst="rect">
            <a:avLst/>
          </a:prstGeom>
        </p:spPr>
        <p:txBody>
          <a:bodyPr anchor="t">
            <a:noAutofit/>
          </a:bodyPr>
          <a:lstStyle>
            <a:lvl1pPr indent="0" algn="l" defTabSz="685800" rtl="0" eaLnBrk="1" latinLnBrk="0" hangingPunct="1">
              <a:lnSpc>
                <a:spcPts val="2850"/>
              </a:lnSpc>
              <a:spcBef>
                <a:spcPct val="0"/>
              </a:spcBef>
              <a:buNone/>
              <a:defRPr lang="nl-BE" sz="2775" b="0" i="0" kern="1200" baseline="0" dirty="0">
                <a:solidFill>
                  <a:schemeClr val="tx1"/>
                </a:solidFill>
                <a:latin typeface="FlandersArtSans-Bold" panose="00000800000000000000" pitchFamily="2" charset="0"/>
                <a:ea typeface="+mj-ea"/>
                <a:cs typeface="+mj-cs"/>
              </a:defRPr>
            </a:lvl1pPr>
          </a:lstStyle>
          <a:p>
            <a:r>
              <a:rPr lang="nl-NL" dirty="0"/>
              <a:t>Klik om een titel toe te voegen</a:t>
            </a:r>
            <a:endParaRPr lang="nl-BE" dirty="0"/>
          </a:p>
        </p:txBody>
      </p:sp>
      <p:pic>
        <p:nvPicPr>
          <p:cNvPr id="7" name="Afbeelding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2844" y="4430465"/>
            <a:ext cx="1848750" cy="540000"/>
          </a:xfrm>
          <a:prstGeom prst="rect">
            <a:avLst/>
          </a:prstGeom>
        </p:spPr>
      </p:pic>
    </p:spTree>
    <p:extLst>
      <p:ext uri="{BB962C8B-B14F-4D97-AF65-F5344CB8AC3E}">
        <p14:creationId xmlns:p14="http://schemas.microsoft.com/office/powerpoint/2010/main" val="757953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_2">
    <p:spTree>
      <p:nvGrpSpPr>
        <p:cNvPr id="1" name=""/>
        <p:cNvGrpSpPr/>
        <p:nvPr/>
      </p:nvGrpSpPr>
      <p:grpSpPr>
        <a:xfrm>
          <a:off x="0" y="0"/>
          <a:ext cx="0" cy="0"/>
          <a:chOff x="0" y="0"/>
          <a:chExt cx="0" cy="0"/>
        </a:xfrm>
      </p:grpSpPr>
      <p:pic>
        <p:nvPicPr>
          <p:cNvPr id="14" name="Tijdelijke aanduiding voor afbeelding 4"/>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288000" y="0"/>
            <a:ext cx="8856000" cy="5195455"/>
          </a:xfrm>
          <a:prstGeom prst="rect">
            <a:avLst/>
          </a:prstGeom>
        </p:spPr>
      </p:pic>
      <p:sp>
        <p:nvSpPr>
          <p:cNvPr id="7" name="Titel 1"/>
          <p:cNvSpPr>
            <a:spLocks noGrp="1"/>
          </p:cNvSpPr>
          <p:nvPr>
            <p:ph type="ctrTitle"/>
          </p:nvPr>
        </p:nvSpPr>
        <p:spPr>
          <a:xfrm>
            <a:off x="1296000" y="1512000"/>
            <a:ext cx="7416000" cy="1566000"/>
          </a:xfrm>
          <a:prstGeom prst="rect">
            <a:avLst/>
          </a:prstGeom>
        </p:spPr>
        <p:txBody>
          <a:bodyPr/>
          <a:lstStyle>
            <a:lvl1pPr>
              <a:defRPr>
                <a:solidFill>
                  <a:schemeClr val="bg1"/>
                </a:solidFill>
              </a:defRPr>
            </a:lvl1pPr>
          </a:lstStyle>
          <a:p>
            <a:r>
              <a:rPr lang="nl-NL"/>
              <a:t>Klik om stijl te bewerken</a:t>
            </a:r>
            <a:endParaRPr lang="nl-BE" dirty="0"/>
          </a:p>
        </p:txBody>
      </p:sp>
      <p:sp>
        <p:nvSpPr>
          <p:cNvPr id="8" name="Ondertitel 2"/>
          <p:cNvSpPr>
            <a:spLocks noGrp="1"/>
          </p:cNvSpPr>
          <p:nvPr>
            <p:ph type="subTitle" idx="4294967295"/>
          </p:nvPr>
        </p:nvSpPr>
        <p:spPr>
          <a:xfrm>
            <a:off x="1296000" y="3105001"/>
            <a:ext cx="7416000" cy="1241822"/>
          </a:xfrm>
          <a:prstGeom prst="rect">
            <a:avLst/>
          </a:prstGeom>
        </p:spPr>
        <p:txBody>
          <a:bodyPr/>
          <a:lstStyle>
            <a:lvl1pPr>
              <a:defRPr>
                <a:solidFill>
                  <a:schemeClr val="bg1"/>
                </a:solidFill>
              </a:defRPr>
            </a:lvl1pPr>
          </a:lstStyle>
          <a:p>
            <a:r>
              <a:rPr lang="nl-NL">
                <a:solidFill>
                  <a:schemeClr val="bg1"/>
                </a:solidFill>
              </a:rPr>
              <a:t>Klikken om de ondertitelstijl van het model te bewerken</a:t>
            </a:r>
            <a:endParaRPr lang="nl-BE" dirty="0">
              <a:solidFill>
                <a:schemeClr val="bg1"/>
              </a:solidFill>
            </a:endParaRPr>
          </a:p>
        </p:txBody>
      </p:sp>
      <p:sp>
        <p:nvSpPr>
          <p:cNvPr id="11" name="Tijdelijke aanduiding voor dianummer 1"/>
          <p:cNvSpPr txBox="1">
            <a:spLocks/>
          </p:cNvSpPr>
          <p:nvPr userDrawn="1"/>
        </p:nvSpPr>
        <p:spPr>
          <a:xfrm>
            <a:off x="7623276" y="4767264"/>
            <a:ext cx="1066800" cy="273844"/>
          </a:xfrm>
          <a:prstGeom prst="rect">
            <a:avLst/>
          </a:prstGeom>
        </p:spPr>
        <p:txBody>
          <a:bodyPr vert="horz" lIns="91440" tIns="45720" rIns="91440" bIns="45720" rtlCol="0" anchor="ctr"/>
          <a:lstStyle>
            <a:defPPr>
              <a:defRPr lang="nl-NL"/>
            </a:defPPr>
            <a:lvl1pPr marL="0" algn="ctr" defTabSz="457200" rtl="0" eaLnBrk="1" latinLnBrk="0" hangingPunct="1">
              <a:defRPr sz="1200" kern="1200" baseline="0">
                <a:solidFill>
                  <a:schemeClr val="bg1"/>
                </a:solidFill>
                <a:latin typeface=""/>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FlandersArtSans-Regular" panose="00000500000000000000" pitchFamily="2" charset="0"/>
            </a:endParaRPr>
          </a:p>
        </p:txBody>
      </p:sp>
      <p:sp>
        <p:nvSpPr>
          <p:cNvPr id="9" name="Tijdelijke aanduiding voor dianummer 1"/>
          <p:cNvSpPr txBox="1">
            <a:spLocks/>
          </p:cNvSpPr>
          <p:nvPr userDrawn="1"/>
        </p:nvSpPr>
        <p:spPr>
          <a:xfrm>
            <a:off x="7981953" y="4677813"/>
            <a:ext cx="698601" cy="273844"/>
          </a:xfrm>
          <a:prstGeom prst="rect">
            <a:avLst/>
          </a:prstGeom>
        </p:spPr>
        <p:txBody>
          <a:bodyPr vert="horz" lIns="91440" tIns="45720" rIns="91440" bIns="45720" rtlCol="0" anchor="ctr"/>
          <a:lstStyle>
            <a:defPPr>
              <a:defRPr lang="nl-NL"/>
            </a:defPPr>
            <a:lvl1pPr marL="0" algn="ctr" defTabSz="457200" rtl="0" eaLnBrk="1" latinLnBrk="0" hangingPunct="1">
              <a:defRPr sz="1200" kern="1200" baseline="0">
                <a:solidFill>
                  <a:schemeClr val="bg1"/>
                </a:solidFill>
                <a:latin typeface=""/>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76AD9109-E3B3-DE45-B285-1340FE6FB9DD}" type="slidenum">
              <a:rPr kumimoji="0" lang="nl-NL" sz="1400" b="0" i="0" u="none" strike="noStrike" kern="1200" cap="none" spc="0" normalizeH="0" baseline="0" noProof="0" smtClean="0">
                <a:ln>
                  <a:noFill/>
                </a:ln>
                <a:solidFill>
                  <a:prstClr val="white"/>
                </a:solidFill>
                <a:effectLst/>
                <a:uLnTx/>
                <a:uFillTx/>
                <a:latin typeface="FlandersArtSans-Regular" panose="00000500000000000000" pitchFamily="2" charset="0"/>
              </a:rPr>
              <a:pPr marL="0" marR="0" lvl="0" indent="0" algn="ctr" defTabSz="457200" rtl="0" eaLnBrk="1" fontAlgn="auto" latinLnBrk="0" hangingPunct="1">
                <a:lnSpc>
                  <a:spcPct val="100000"/>
                </a:lnSpc>
                <a:spcBef>
                  <a:spcPts val="0"/>
                </a:spcBef>
                <a:spcAft>
                  <a:spcPts val="0"/>
                </a:spcAft>
                <a:buClrTx/>
                <a:buSzTx/>
                <a:buFontTx/>
                <a:buNone/>
                <a:tabLst/>
                <a:defRPr/>
              </a:pPr>
              <a:t>‹nr.›</a:t>
            </a:fld>
            <a:endParaRPr kumimoji="0" lang="nl-NL" sz="1400" b="0" i="0" u="none" strike="noStrike" kern="1200" cap="none" spc="0" normalizeH="0" baseline="0" noProof="0" dirty="0">
              <a:ln>
                <a:noFill/>
              </a:ln>
              <a:solidFill>
                <a:prstClr val="white"/>
              </a:solidFill>
              <a:effectLst/>
              <a:uLnTx/>
              <a:uFillTx/>
              <a:latin typeface="FlandersArtSans-Regular" panose="00000500000000000000" pitchFamily="2" charset="0"/>
            </a:endParaRPr>
          </a:p>
        </p:txBody>
      </p:sp>
      <p:pic>
        <p:nvPicPr>
          <p:cNvPr id="10" name="Afbeelding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3795" y="4350421"/>
            <a:ext cx="1595530" cy="620286"/>
          </a:xfrm>
          <a:prstGeom prst="rect">
            <a:avLst/>
          </a:prstGeom>
        </p:spPr>
      </p:pic>
    </p:spTree>
    <p:extLst>
      <p:ext uri="{BB962C8B-B14F-4D97-AF65-F5344CB8AC3E}">
        <p14:creationId xmlns:p14="http://schemas.microsoft.com/office/powerpoint/2010/main" val="6921501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houd_3">
    <p:spTree>
      <p:nvGrpSpPr>
        <p:cNvPr id="1" name=""/>
        <p:cNvGrpSpPr/>
        <p:nvPr/>
      </p:nvGrpSpPr>
      <p:grpSpPr>
        <a:xfrm>
          <a:off x="0" y="0"/>
          <a:ext cx="0" cy="0"/>
          <a:chOff x="0" y="0"/>
          <a:chExt cx="0" cy="0"/>
        </a:xfrm>
      </p:grpSpPr>
      <p:sp>
        <p:nvSpPr>
          <p:cNvPr id="5" name="Titel 1"/>
          <p:cNvSpPr>
            <a:spLocks noGrp="1"/>
          </p:cNvSpPr>
          <p:nvPr>
            <p:ph type="ctrTitle" hasCustomPrompt="1"/>
          </p:nvPr>
        </p:nvSpPr>
        <p:spPr>
          <a:xfrm>
            <a:off x="1296001" y="1517400"/>
            <a:ext cx="3108049" cy="1555200"/>
          </a:xfrm>
          <a:prstGeom prst="rect">
            <a:avLst/>
          </a:prstGeom>
        </p:spPr>
        <p:txBody>
          <a:bodyPr anchor="b" anchorCtr="0">
            <a:noAutofit/>
          </a:bodyPr>
          <a:lstStyle>
            <a:lvl1pPr indent="0" algn="l" defTabSz="685800" rtl="0" eaLnBrk="1" latinLnBrk="0" hangingPunct="1">
              <a:lnSpc>
                <a:spcPts val="2850"/>
              </a:lnSpc>
              <a:spcBef>
                <a:spcPct val="0"/>
              </a:spcBef>
              <a:buNone/>
              <a:defRPr lang="nl-BE" sz="2775" b="0" i="0" kern="1200" baseline="0" dirty="0">
                <a:solidFill>
                  <a:schemeClr val="tx1"/>
                </a:solidFill>
                <a:latin typeface="FlandersArtSans-Bold" panose="00000800000000000000" pitchFamily="2" charset="0"/>
                <a:ea typeface="+mj-ea"/>
                <a:cs typeface="FlandersArtSans-Bold" panose="00000800000000000000" pitchFamily="2" charset="0"/>
              </a:defRPr>
            </a:lvl1pPr>
          </a:lstStyle>
          <a:p>
            <a:r>
              <a:rPr lang="nl-NL" dirty="0"/>
              <a:t>Klik om een titel toe te voegen</a:t>
            </a:r>
            <a:endParaRPr lang="nl-BE" dirty="0"/>
          </a:p>
        </p:txBody>
      </p:sp>
      <p:sp>
        <p:nvSpPr>
          <p:cNvPr id="6" name="Ondertitel 2"/>
          <p:cNvSpPr>
            <a:spLocks noGrp="1"/>
          </p:cNvSpPr>
          <p:nvPr>
            <p:ph type="subTitle" idx="1" hasCustomPrompt="1"/>
          </p:nvPr>
        </p:nvSpPr>
        <p:spPr>
          <a:xfrm>
            <a:off x="1296000" y="3115800"/>
            <a:ext cx="7416000" cy="1242000"/>
          </a:xfrm>
          <a:prstGeom prst="rect">
            <a:avLst/>
          </a:prstGeom>
        </p:spPr>
        <p:txBody>
          <a:bodyPr bIns="0">
            <a:noAutofit/>
          </a:bodyPr>
          <a:lstStyle>
            <a:lvl1pPr marL="0" indent="0" algn="l">
              <a:lnSpc>
                <a:spcPts val="1320"/>
              </a:lnSpc>
              <a:buNone/>
              <a:defRPr sz="1200">
                <a:solidFill>
                  <a:schemeClr val="tx1"/>
                </a:solidFill>
                <a:latin typeface="FlandersArtSans-Regular" panose="000005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Klik om een ondertitel in te voegen</a:t>
            </a:r>
            <a:endParaRPr lang="nl-BE" dirty="0"/>
          </a:p>
        </p:txBody>
      </p:sp>
      <p:pic>
        <p:nvPicPr>
          <p:cNvPr id="8" name="Tijdelijke aanduiding voor afbeelding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11347" y="245705"/>
            <a:ext cx="1858805" cy="542937"/>
          </a:xfrm>
          <a:prstGeom prst="rect">
            <a:avLst/>
          </a:prstGeom>
          <a:noFill/>
          <a:ln>
            <a:noFill/>
          </a:ln>
        </p:spPr>
      </p:pic>
    </p:spTree>
    <p:extLst>
      <p:ext uri="{BB962C8B-B14F-4D97-AF65-F5344CB8AC3E}">
        <p14:creationId xmlns:p14="http://schemas.microsoft.com/office/powerpoint/2010/main" val="28877388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houd_4">
    <p:spTree>
      <p:nvGrpSpPr>
        <p:cNvPr id="1" name=""/>
        <p:cNvGrpSpPr/>
        <p:nvPr/>
      </p:nvGrpSpPr>
      <p:grpSpPr>
        <a:xfrm>
          <a:off x="0" y="0"/>
          <a:ext cx="0" cy="0"/>
          <a:chOff x="0" y="0"/>
          <a:chExt cx="0" cy="0"/>
        </a:xfrm>
      </p:grpSpPr>
      <p:sp>
        <p:nvSpPr>
          <p:cNvPr id="3" name="Titel 1"/>
          <p:cNvSpPr>
            <a:spLocks noGrp="1"/>
          </p:cNvSpPr>
          <p:nvPr>
            <p:ph type="title" hasCustomPrompt="1"/>
          </p:nvPr>
        </p:nvSpPr>
        <p:spPr>
          <a:xfrm>
            <a:off x="1296000" y="567000"/>
            <a:ext cx="7416000" cy="837000"/>
          </a:xfrm>
          <a:prstGeom prst="rect">
            <a:avLst/>
          </a:prstGeom>
        </p:spPr>
        <p:txBody>
          <a:bodyPr anchor="t" anchorCtr="0"/>
          <a:lstStyle>
            <a:lvl1pPr>
              <a:defRPr b="0" i="0" baseline="0">
                <a:solidFill>
                  <a:schemeClr val="tx1"/>
                </a:solidFill>
                <a:latin typeface="FlandersArtSans-Bold" panose="00000800000000000000" pitchFamily="2" charset="0"/>
                <a:cs typeface="FlandersArtSans-Bold" panose="00000800000000000000" pitchFamily="2" charset="0"/>
              </a:defRPr>
            </a:lvl1pPr>
          </a:lstStyle>
          <a:p>
            <a:r>
              <a:rPr lang="nl-NL" dirty="0"/>
              <a:t>Klik om een titel toe te voegen</a:t>
            </a:r>
            <a:endParaRPr lang="nl-BE" dirty="0"/>
          </a:p>
        </p:txBody>
      </p:sp>
      <p:sp>
        <p:nvSpPr>
          <p:cNvPr id="4" name="Tijdelijke aanduiding voor inhoud 2"/>
          <p:cNvSpPr>
            <a:spLocks noGrp="1"/>
          </p:cNvSpPr>
          <p:nvPr>
            <p:ph idx="1" hasCustomPrompt="1"/>
          </p:nvPr>
        </p:nvSpPr>
        <p:spPr>
          <a:xfrm>
            <a:off x="5320146" y="1431000"/>
            <a:ext cx="3391854" cy="2835000"/>
          </a:xfrm>
          <a:prstGeom prst="rect">
            <a:avLst/>
          </a:prstGeom>
        </p:spPr>
        <p:txBody>
          <a:bodyPr bIns="0"/>
          <a:lstStyle>
            <a:lvl1pPr marL="257175" indent="-257175">
              <a:spcBef>
                <a:spcPts val="225"/>
              </a:spcBef>
              <a:defRPr lang="nl-NL" sz="1650" kern="1200" spc="0" baseline="0" dirty="0" smtClean="0">
                <a:solidFill>
                  <a:schemeClr val="tx1"/>
                </a:solidFill>
                <a:latin typeface="FlandersArtSans-Bold" panose="00000800000000000000" pitchFamily="2" charset="0"/>
                <a:ea typeface="+mn-ea"/>
                <a:cs typeface="+mn-cs"/>
              </a:defRPr>
            </a:lvl1pPr>
            <a:lvl2pPr marL="558900" indent="-342900">
              <a:spcBef>
                <a:spcPts val="225"/>
              </a:spcBef>
              <a:defRPr lang="nl-NL" sz="1650" kern="1200" spc="0" baseline="0" dirty="0" smtClean="0">
                <a:solidFill>
                  <a:srgbClr val="9B9B9B"/>
                </a:solidFill>
                <a:latin typeface="FlandersArtSans-Regular" panose="00000500000000000000" pitchFamily="2" charset="0"/>
                <a:ea typeface="+mn-ea"/>
                <a:cs typeface="+mn-cs"/>
              </a:defRPr>
            </a:lvl2pPr>
            <a:lvl3pPr marL="689175" indent="-257175">
              <a:spcBef>
                <a:spcPts val="225"/>
              </a:spcBef>
              <a:defRPr lang="nl-NL" sz="1500" kern="1200" spc="0" baseline="0" dirty="0" smtClean="0">
                <a:solidFill>
                  <a:schemeClr val="tx1"/>
                </a:solidFill>
                <a:latin typeface="FlandersArtSans-Regular" panose="00000500000000000000" pitchFamily="2" charset="0"/>
                <a:ea typeface="+mn-ea"/>
                <a:cs typeface="+mn-cs"/>
              </a:defRPr>
            </a:lvl3pPr>
            <a:lvl4pPr marL="905175" indent="-257175">
              <a:spcBef>
                <a:spcPts val="225"/>
              </a:spcBef>
              <a:defRPr lang="nl-NL" sz="1500" kern="1200" spc="0" baseline="0" dirty="0" smtClean="0">
                <a:solidFill>
                  <a:schemeClr val="tx1"/>
                </a:solidFill>
                <a:latin typeface="FlandersArtSans-Regular" panose="00000500000000000000" pitchFamily="2" charset="0"/>
                <a:ea typeface="+mn-ea"/>
                <a:cs typeface="+mn-cs"/>
              </a:defRPr>
            </a:lvl4pPr>
            <a:lvl5pPr marL="1121175" indent="-257175">
              <a:spcBef>
                <a:spcPts val="225"/>
              </a:spcBef>
              <a:defRPr lang="nl-BE" sz="1500" kern="1200" spc="0" baseline="0" dirty="0">
                <a:solidFill>
                  <a:schemeClr val="tx1"/>
                </a:solidFill>
                <a:latin typeface="FlandersArtSans-Regular" panose="00000500000000000000" pitchFamily="2" charset="0"/>
                <a:ea typeface="+mn-ea"/>
                <a:cs typeface="+mn-cs"/>
              </a:defRPr>
            </a:lvl5pPr>
          </a:lstStyle>
          <a:p>
            <a:pPr marL="216000" marR="0" lvl="0" indent="-216000" algn="l" defTabSz="685800" rtl="0" eaLnBrk="1" fontAlgn="auto" latinLnBrk="0" hangingPunct="1">
              <a:lnSpc>
                <a:spcPct val="90000"/>
              </a:lnSpc>
              <a:spcBef>
                <a:spcPts val="225"/>
              </a:spcBef>
              <a:spcAft>
                <a:spcPts val="0"/>
              </a:spcAft>
              <a:buClrTx/>
              <a:buSzPct val="90000"/>
              <a:buFontTx/>
              <a:buBlip>
                <a:blip r:embed="rId2"/>
              </a:buBlip>
              <a:tabLst/>
            </a:pPr>
            <a:r>
              <a:rPr lang="nl-NL" dirty="0"/>
              <a:t>Klik om tekst toe te voegen</a:t>
            </a:r>
          </a:p>
          <a:p>
            <a:pPr marL="432000" marR="0" lvl="1" indent="-216000" algn="l" defTabSz="685800" rtl="0" eaLnBrk="1" fontAlgn="auto" latinLnBrk="0" hangingPunct="1">
              <a:lnSpc>
                <a:spcPct val="90000"/>
              </a:lnSpc>
              <a:spcBef>
                <a:spcPts val="225"/>
              </a:spcBef>
              <a:spcAft>
                <a:spcPts val="0"/>
              </a:spcAft>
              <a:buClrTx/>
              <a:buSzPct val="75000"/>
              <a:buFontTx/>
              <a:buBlip>
                <a:blip r:embed="rId3"/>
              </a:buBlip>
              <a:tabLst/>
            </a:pPr>
            <a:r>
              <a:rPr lang="nl-NL" dirty="0"/>
              <a:t>Tweede niveau</a:t>
            </a:r>
          </a:p>
          <a:p>
            <a:pPr marL="648000" marR="0" lvl="2" indent="-216000" algn="l" defTabSz="685800" rtl="0" eaLnBrk="1" fontAlgn="auto" latinLnBrk="0" hangingPunct="1">
              <a:lnSpc>
                <a:spcPct val="90000"/>
              </a:lnSpc>
              <a:spcBef>
                <a:spcPts val="225"/>
              </a:spcBef>
              <a:spcAft>
                <a:spcPts val="0"/>
              </a:spcAft>
              <a:buClrTx/>
              <a:buSzPct val="85000"/>
              <a:buFontTx/>
              <a:buBlip>
                <a:blip r:embed="rId4"/>
              </a:buBlip>
              <a:tabLst/>
            </a:pPr>
            <a:r>
              <a:rPr lang="nl-NL" dirty="0"/>
              <a:t>Derde niveau</a:t>
            </a:r>
          </a:p>
          <a:p>
            <a:pPr marL="864000" marR="0" lvl="3" indent="-216000" algn="l" defTabSz="685800" rtl="0" eaLnBrk="1" fontAlgn="auto" latinLnBrk="0" hangingPunct="1">
              <a:lnSpc>
                <a:spcPct val="90000"/>
              </a:lnSpc>
              <a:spcBef>
                <a:spcPts val="225"/>
              </a:spcBef>
              <a:spcAft>
                <a:spcPts val="0"/>
              </a:spcAft>
              <a:buClrTx/>
              <a:buSzPct val="75000"/>
              <a:buFontTx/>
              <a:buBlip>
                <a:blip r:embed="rId5"/>
              </a:buBlip>
              <a:tabLst/>
            </a:pPr>
            <a:r>
              <a:rPr lang="nl-NL" dirty="0"/>
              <a:t>Vierde niveau</a:t>
            </a:r>
          </a:p>
          <a:p>
            <a:pPr marL="1080000" marR="0" lvl="4" indent="-216000" algn="l" defTabSz="685800" rtl="0" eaLnBrk="1" fontAlgn="auto" latinLnBrk="0" hangingPunct="1">
              <a:lnSpc>
                <a:spcPct val="90000"/>
              </a:lnSpc>
              <a:spcBef>
                <a:spcPts val="225"/>
              </a:spcBef>
              <a:spcAft>
                <a:spcPts val="0"/>
              </a:spcAft>
              <a:buClrTx/>
              <a:buSzPct val="90000"/>
              <a:buFontTx/>
              <a:buBlip>
                <a:blip r:embed="rId2"/>
              </a:buBlip>
              <a:tabLst/>
            </a:pPr>
            <a:r>
              <a:rPr lang="nl-NL" dirty="0"/>
              <a:t>Vijfde niveau</a:t>
            </a:r>
            <a:endParaRPr lang="nl-BE" dirty="0"/>
          </a:p>
        </p:txBody>
      </p:sp>
      <p:sp>
        <p:nvSpPr>
          <p:cNvPr id="6" name="Tijdelijke aanduiding voor afbeelding 4"/>
          <p:cNvSpPr>
            <a:spLocks noGrp="1"/>
          </p:cNvSpPr>
          <p:nvPr>
            <p:ph type="pic" sz="quarter" idx="13"/>
          </p:nvPr>
        </p:nvSpPr>
        <p:spPr>
          <a:xfrm>
            <a:off x="1294228" y="1431000"/>
            <a:ext cx="3708000" cy="2835000"/>
          </a:xfrm>
          <a:prstGeom prst="rect">
            <a:avLst/>
          </a:prstGeom>
        </p:spPr>
        <p:txBody>
          <a:bodyPr anchor="ctr"/>
          <a:lstStyle>
            <a:lvl1pPr algn="ctr">
              <a:buNone/>
              <a:defRPr>
                <a:solidFill>
                  <a:schemeClr val="tx1"/>
                </a:solidFill>
              </a:defRPr>
            </a:lvl1pPr>
          </a:lstStyle>
          <a:p>
            <a:r>
              <a:rPr lang="nl-NL"/>
              <a:t>Klik op het pictogram als u een afbeelding wilt toevoegen</a:t>
            </a:r>
            <a:endParaRPr lang="nl-BE"/>
          </a:p>
        </p:txBody>
      </p:sp>
      <p:pic>
        <p:nvPicPr>
          <p:cNvPr id="7" name="Afbeelding 6"/>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44400" y="4481183"/>
            <a:ext cx="1848752" cy="540000"/>
          </a:xfrm>
          <a:prstGeom prst="rect">
            <a:avLst/>
          </a:prstGeom>
        </p:spPr>
      </p:pic>
    </p:spTree>
    <p:extLst>
      <p:ext uri="{BB962C8B-B14F-4D97-AF65-F5344CB8AC3E}">
        <p14:creationId xmlns:p14="http://schemas.microsoft.com/office/powerpoint/2010/main" val="36612592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houd_5">
    <p:spTree>
      <p:nvGrpSpPr>
        <p:cNvPr id="1" name=""/>
        <p:cNvGrpSpPr/>
        <p:nvPr/>
      </p:nvGrpSpPr>
      <p:grpSpPr>
        <a:xfrm>
          <a:off x="0" y="0"/>
          <a:ext cx="0" cy="0"/>
          <a:chOff x="0" y="0"/>
          <a:chExt cx="0" cy="0"/>
        </a:xfrm>
      </p:grpSpPr>
      <p:sp>
        <p:nvSpPr>
          <p:cNvPr id="3" name="Titel 1"/>
          <p:cNvSpPr>
            <a:spLocks noGrp="1"/>
          </p:cNvSpPr>
          <p:nvPr>
            <p:ph type="title" hasCustomPrompt="1"/>
          </p:nvPr>
        </p:nvSpPr>
        <p:spPr>
          <a:xfrm>
            <a:off x="1296000" y="567000"/>
            <a:ext cx="7416000" cy="837000"/>
          </a:xfrm>
          <a:prstGeom prst="rect">
            <a:avLst/>
          </a:prstGeom>
        </p:spPr>
        <p:txBody>
          <a:bodyPr anchor="t" anchorCtr="0"/>
          <a:lstStyle>
            <a:lvl1pPr>
              <a:defRPr b="0" i="0" baseline="0">
                <a:solidFill>
                  <a:schemeClr val="tx1"/>
                </a:solidFill>
                <a:latin typeface="FlandersArtSans-Bold" panose="00000800000000000000" pitchFamily="2" charset="0"/>
                <a:cs typeface="FlandersArtSans-Bold" panose="00000800000000000000" pitchFamily="2" charset="0"/>
              </a:defRPr>
            </a:lvl1pPr>
          </a:lstStyle>
          <a:p>
            <a:r>
              <a:rPr lang="nl-NL" dirty="0"/>
              <a:t>Klik om een titel toe te voegen</a:t>
            </a:r>
            <a:endParaRPr lang="nl-BE" dirty="0"/>
          </a:p>
        </p:txBody>
      </p:sp>
      <p:sp>
        <p:nvSpPr>
          <p:cNvPr id="4" name="Tijdelijke aanduiding voor inhoud 2"/>
          <p:cNvSpPr>
            <a:spLocks noGrp="1"/>
          </p:cNvSpPr>
          <p:nvPr>
            <p:ph sz="half" idx="1" hasCustomPrompt="1"/>
          </p:nvPr>
        </p:nvSpPr>
        <p:spPr>
          <a:xfrm>
            <a:off x="1296000" y="1431000"/>
            <a:ext cx="3708000" cy="2835000"/>
          </a:xfrm>
          <a:prstGeom prst="rect">
            <a:avLst/>
          </a:prstGeom>
        </p:spPr>
        <p:txBody>
          <a:bodyPr bIns="0"/>
          <a:lstStyle>
            <a:lvl1pPr marL="257175" indent="-257175">
              <a:spcBef>
                <a:spcPts val="225"/>
              </a:spcBef>
              <a:defRPr lang="nl-NL" sz="1650" kern="1200" spc="0" baseline="0" dirty="0" smtClean="0">
                <a:solidFill>
                  <a:schemeClr val="tx1"/>
                </a:solidFill>
                <a:latin typeface="FlandersArtSans-Bold" panose="00000800000000000000" pitchFamily="2" charset="0"/>
                <a:ea typeface="+mn-ea"/>
                <a:cs typeface="+mn-cs"/>
              </a:defRPr>
            </a:lvl1pPr>
            <a:lvl2pPr marL="558900" indent="-342900">
              <a:spcBef>
                <a:spcPts val="225"/>
              </a:spcBef>
              <a:defRPr lang="nl-NL" sz="1650" kern="1200" spc="0" baseline="0" dirty="0" smtClean="0">
                <a:solidFill>
                  <a:srgbClr val="9B9B9B"/>
                </a:solidFill>
                <a:latin typeface="FlandersArtSans-Regular" panose="00000500000000000000" pitchFamily="2" charset="0"/>
                <a:ea typeface="+mn-ea"/>
                <a:cs typeface="+mn-cs"/>
              </a:defRPr>
            </a:lvl2pPr>
            <a:lvl3pPr marL="689175" indent="-257175">
              <a:spcBef>
                <a:spcPts val="225"/>
              </a:spcBef>
              <a:defRPr lang="nl-NL" sz="1500" kern="1200" spc="0" baseline="0" dirty="0" smtClean="0">
                <a:solidFill>
                  <a:schemeClr val="tx1"/>
                </a:solidFill>
                <a:latin typeface="FlandersArtSans-Regular" panose="00000500000000000000" pitchFamily="2" charset="0"/>
                <a:ea typeface="+mn-ea"/>
                <a:cs typeface="+mn-cs"/>
              </a:defRPr>
            </a:lvl3pPr>
            <a:lvl4pPr marL="905175" indent="-257175">
              <a:spcBef>
                <a:spcPts val="225"/>
              </a:spcBef>
              <a:defRPr lang="nl-NL" sz="1500" kern="1200" spc="0" baseline="0" dirty="0" smtClean="0">
                <a:solidFill>
                  <a:schemeClr val="tx1"/>
                </a:solidFill>
                <a:latin typeface="FlandersArtSans-Regular" panose="00000500000000000000" pitchFamily="2" charset="0"/>
                <a:ea typeface="+mn-ea"/>
                <a:cs typeface="+mn-cs"/>
              </a:defRPr>
            </a:lvl4pPr>
            <a:lvl5pPr marL="1121175" indent="-257175">
              <a:spcBef>
                <a:spcPts val="225"/>
              </a:spcBef>
              <a:defRPr lang="nl-BE" sz="1500" kern="1200" spc="0" baseline="0" dirty="0">
                <a:solidFill>
                  <a:schemeClr val="tx1"/>
                </a:solidFill>
                <a:latin typeface="FlandersArtSans-Regular" panose="00000500000000000000" pitchFamily="2" charset="0"/>
                <a:ea typeface="+mn-ea"/>
                <a:cs typeface="+mn-cs"/>
              </a:defRPr>
            </a:lvl5pPr>
          </a:lstStyle>
          <a:p>
            <a:pPr marL="216000" marR="0" lvl="0" indent="-216000" algn="l" defTabSz="685800" rtl="0" eaLnBrk="1" fontAlgn="auto" latinLnBrk="0" hangingPunct="1">
              <a:lnSpc>
                <a:spcPct val="90000"/>
              </a:lnSpc>
              <a:spcBef>
                <a:spcPts val="225"/>
              </a:spcBef>
              <a:spcAft>
                <a:spcPts val="0"/>
              </a:spcAft>
              <a:buClrTx/>
              <a:buSzPct val="90000"/>
              <a:buFontTx/>
              <a:buBlip>
                <a:blip r:embed="rId2"/>
              </a:buBlip>
              <a:tabLst/>
            </a:pPr>
            <a:r>
              <a:rPr lang="nl-NL" dirty="0"/>
              <a:t>Klik om tekst in te voegen</a:t>
            </a:r>
          </a:p>
          <a:p>
            <a:pPr marL="432000" marR="0" lvl="1" indent="-216000" algn="l" defTabSz="685800" rtl="0" eaLnBrk="1" fontAlgn="auto" latinLnBrk="0" hangingPunct="1">
              <a:lnSpc>
                <a:spcPct val="90000"/>
              </a:lnSpc>
              <a:spcBef>
                <a:spcPts val="225"/>
              </a:spcBef>
              <a:spcAft>
                <a:spcPts val="0"/>
              </a:spcAft>
              <a:buClrTx/>
              <a:buSzPct val="75000"/>
              <a:buFontTx/>
              <a:buBlip>
                <a:blip r:embed="rId3"/>
              </a:buBlip>
              <a:tabLst/>
            </a:pPr>
            <a:r>
              <a:rPr lang="nl-NL" dirty="0"/>
              <a:t>Tweede niveau</a:t>
            </a:r>
          </a:p>
          <a:p>
            <a:pPr marL="648000" marR="0" lvl="2" indent="-216000" algn="l" defTabSz="685800" rtl="0" eaLnBrk="1" fontAlgn="auto" latinLnBrk="0" hangingPunct="1">
              <a:lnSpc>
                <a:spcPct val="90000"/>
              </a:lnSpc>
              <a:spcBef>
                <a:spcPts val="225"/>
              </a:spcBef>
              <a:spcAft>
                <a:spcPts val="0"/>
              </a:spcAft>
              <a:buClrTx/>
              <a:buSzPct val="85000"/>
              <a:buFontTx/>
              <a:buBlip>
                <a:blip r:embed="rId4"/>
              </a:buBlip>
              <a:tabLst/>
            </a:pPr>
            <a:r>
              <a:rPr lang="nl-NL" dirty="0"/>
              <a:t>Derde niveau</a:t>
            </a:r>
          </a:p>
          <a:p>
            <a:pPr marL="864000" marR="0" lvl="3" indent="-216000" algn="l" defTabSz="685800" rtl="0" eaLnBrk="1" fontAlgn="auto" latinLnBrk="0" hangingPunct="1">
              <a:lnSpc>
                <a:spcPct val="90000"/>
              </a:lnSpc>
              <a:spcBef>
                <a:spcPts val="225"/>
              </a:spcBef>
              <a:spcAft>
                <a:spcPts val="0"/>
              </a:spcAft>
              <a:buClrTx/>
              <a:buSzPct val="75000"/>
              <a:buFontTx/>
              <a:buBlip>
                <a:blip r:embed="rId5"/>
              </a:buBlip>
              <a:tabLst/>
            </a:pPr>
            <a:r>
              <a:rPr lang="nl-NL" dirty="0"/>
              <a:t>Vierde niveau</a:t>
            </a:r>
          </a:p>
          <a:p>
            <a:pPr marL="1080000" marR="0" lvl="4" indent="-216000" algn="l" defTabSz="685800" rtl="0" eaLnBrk="1" fontAlgn="auto" latinLnBrk="0" hangingPunct="1">
              <a:lnSpc>
                <a:spcPct val="90000"/>
              </a:lnSpc>
              <a:spcBef>
                <a:spcPts val="225"/>
              </a:spcBef>
              <a:spcAft>
                <a:spcPts val="0"/>
              </a:spcAft>
              <a:buClrTx/>
              <a:buSzPct val="90000"/>
              <a:buFontTx/>
              <a:buBlip>
                <a:blip r:embed="rId2"/>
              </a:buBlip>
              <a:tabLst/>
            </a:pPr>
            <a:r>
              <a:rPr lang="nl-NL" dirty="0"/>
              <a:t>Vijfde niveau</a:t>
            </a:r>
            <a:endParaRPr lang="nl-BE" dirty="0"/>
          </a:p>
        </p:txBody>
      </p:sp>
      <p:sp>
        <p:nvSpPr>
          <p:cNvPr id="6" name="Tijdelijke aanduiding voor inhoud 3"/>
          <p:cNvSpPr>
            <a:spLocks noGrp="1"/>
          </p:cNvSpPr>
          <p:nvPr>
            <p:ph sz="half" idx="13" hasCustomPrompt="1"/>
          </p:nvPr>
        </p:nvSpPr>
        <p:spPr>
          <a:xfrm>
            <a:off x="5040000" y="1431000"/>
            <a:ext cx="3672000" cy="2835000"/>
          </a:xfrm>
          <a:prstGeom prst="rect">
            <a:avLst/>
          </a:prstGeom>
        </p:spPr>
        <p:txBody>
          <a:bodyPr bIns="0"/>
          <a:lstStyle>
            <a:lvl1pPr marL="257175" indent="-257175">
              <a:defRPr lang="nl-NL" sz="1650" kern="1200" spc="0" baseline="0" dirty="0" smtClean="0">
                <a:solidFill>
                  <a:schemeClr val="tx1"/>
                </a:solidFill>
                <a:latin typeface="FlandersArtSans-Bold" panose="00000800000000000000" pitchFamily="2" charset="0"/>
                <a:ea typeface="+mn-ea"/>
                <a:cs typeface="+mn-cs"/>
              </a:defRPr>
            </a:lvl1pPr>
            <a:lvl2pPr marL="558900" indent="-342900">
              <a:spcBef>
                <a:spcPts val="225"/>
              </a:spcBef>
              <a:defRPr lang="nl-NL" sz="1650" kern="1200" spc="0" baseline="0" dirty="0" smtClean="0">
                <a:solidFill>
                  <a:srgbClr val="9B9B9B"/>
                </a:solidFill>
                <a:latin typeface="FlandersArtSans-Regular" panose="00000500000000000000" pitchFamily="2" charset="0"/>
                <a:ea typeface="+mn-ea"/>
                <a:cs typeface="+mn-cs"/>
              </a:defRPr>
            </a:lvl2pPr>
            <a:lvl3pPr marL="689175" indent="-257175">
              <a:spcBef>
                <a:spcPts val="225"/>
              </a:spcBef>
              <a:defRPr lang="nl-NL" sz="1500" kern="1200" spc="0" baseline="0" dirty="0" smtClean="0">
                <a:solidFill>
                  <a:schemeClr val="tx1"/>
                </a:solidFill>
                <a:latin typeface="FlandersArtSans-Regular" panose="00000500000000000000" pitchFamily="2" charset="0"/>
                <a:ea typeface="+mn-ea"/>
                <a:cs typeface="+mn-cs"/>
              </a:defRPr>
            </a:lvl3pPr>
            <a:lvl4pPr marL="905175" indent="-257175">
              <a:spcBef>
                <a:spcPts val="225"/>
              </a:spcBef>
              <a:defRPr lang="nl-NL" sz="1500" kern="1200" spc="0" baseline="0" dirty="0" smtClean="0">
                <a:solidFill>
                  <a:schemeClr val="tx1"/>
                </a:solidFill>
                <a:latin typeface="FlandersArtSans-Regular" panose="00000500000000000000" pitchFamily="2" charset="0"/>
                <a:ea typeface="+mn-ea"/>
                <a:cs typeface="+mn-cs"/>
              </a:defRPr>
            </a:lvl4pPr>
            <a:lvl5pPr marL="1121175" indent="-257175">
              <a:spcBef>
                <a:spcPts val="225"/>
              </a:spcBef>
              <a:defRPr lang="nl-BE" sz="1500" kern="1200" spc="0" baseline="0" dirty="0">
                <a:solidFill>
                  <a:schemeClr val="tx1"/>
                </a:solidFill>
                <a:latin typeface="FlandersArtSans-Regular" panose="00000500000000000000" pitchFamily="2" charset="0"/>
                <a:ea typeface="+mn-ea"/>
                <a:cs typeface="+mn-cs"/>
              </a:defRPr>
            </a:lvl5pPr>
          </a:lstStyle>
          <a:p>
            <a:pPr marL="216000" marR="0" lvl="0" indent="-216000" algn="l" defTabSz="685800" rtl="0" eaLnBrk="1" fontAlgn="auto" latinLnBrk="0" hangingPunct="1">
              <a:lnSpc>
                <a:spcPct val="90000"/>
              </a:lnSpc>
              <a:spcBef>
                <a:spcPts val="225"/>
              </a:spcBef>
              <a:spcAft>
                <a:spcPts val="0"/>
              </a:spcAft>
              <a:buClrTx/>
              <a:buSzPct val="90000"/>
              <a:buFontTx/>
              <a:buBlip>
                <a:blip r:embed="rId2"/>
              </a:buBlip>
              <a:tabLst/>
            </a:pPr>
            <a:r>
              <a:rPr lang="nl-NL" dirty="0"/>
              <a:t>Klik om tekst toe te voegen</a:t>
            </a:r>
          </a:p>
          <a:p>
            <a:pPr marL="432000" marR="0" lvl="1" indent="-216000" algn="l" defTabSz="685800" rtl="0" eaLnBrk="1" fontAlgn="auto" latinLnBrk="0" hangingPunct="1">
              <a:lnSpc>
                <a:spcPct val="90000"/>
              </a:lnSpc>
              <a:spcBef>
                <a:spcPts val="225"/>
              </a:spcBef>
              <a:spcAft>
                <a:spcPts val="0"/>
              </a:spcAft>
              <a:buClrTx/>
              <a:buSzPct val="75000"/>
              <a:buFontTx/>
              <a:buBlip>
                <a:blip r:embed="rId3"/>
              </a:buBlip>
              <a:tabLst/>
            </a:pPr>
            <a:r>
              <a:rPr lang="nl-NL" dirty="0"/>
              <a:t>Tweede niveau</a:t>
            </a:r>
          </a:p>
          <a:p>
            <a:pPr marL="648000" marR="0" lvl="2" indent="-216000" algn="l" defTabSz="685800" rtl="0" eaLnBrk="1" fontAlgn="auto" latinLnBrk="0" hangingPunct="1">
              <a:lnSpc>
                <a:spcPct val="90000"/>
              </a:lnSpc>
              <a:spcBef>
                <a:spcPts val="225"/>
              </a:spcBef>
              <a:spcAft>
                <a:spcPts val="0"/>
              </a:spcAft>
              <a:buClrTx/>
              <a:buSzPct val="85000"/>
              <a:buFontTx/>
              <a:buBlip>
                <a:blip r:embed="rId4"/>
              </a:buBlip>
              <a:tabLst/>
            </a:pPr>
            <a:r>
              <a:rPr lang="nl-NL" dirty="0"/>
              <a:t>Derde niveau</a:t>
            </a:r>
          </a:p>
          <a:p>
            <a:pPr marL="864000" marR="0" lvl="3" indent="-216000" algn="l" defTabSz="685800" rtl="0" eaLnBrk="1" fontAlgn="auto" latinLnBrk="0" hangingPunct="1">
              <a:lnSpc>
                <a:spcPct val="90000"/>
              </a:lnSpc>
              <a:spcBef>
                <a:spcPts val="225"/>
              </a:spcBef>
              <a:spcAft>
                <a:spcPts val="0"/>
              </a:spcAft>
              <a:buClrTx/>
              <a:buSzPct val="75000"/>
              <a:buFontTx/>
              <a:buBlip>
                <a:blip r:embed="rId5"/>
              </a:buBlip>
              <a:tabLst/>
            </a:pPr>
            <a:r>
              <a:rPr lang="nl-NL" dirty="0"/>
              <a:t>Vierde niveau</a:t>
            </a:r>
          </a:p>
          <a:p>
            <a:pPr marL="1080000" marR="0" lvl="4" indent="-216000" algn="l" defTabSz="685800" rtl="0" eaLnBrk="1" fontAlgn="auto" latinLnBrk="0" hangingPunct="1">
              <a:lnSpc>
                <a:spcPct val="90000"/>
              </a:lnSpc>
              <a:spcBef>
                <a:spcPts val="225"/>
              </a:spcBef>
              <a:spcAft>
                <a:spcPts val="0"/>
              </a:spcAft>
              <a:buClrTx/>
              <a:buSzPct val="90000"/>
              <a:buFontTx/>
              <a:buBlip>
                <a:blip r:embed="rId2"/>
              </a:buBlip>
              <a:tabLst/>
            </a:pPr>
            <a:r>
              <a:rPr lang="nl-NL" dirty="0"/>
              <a:t>Vijfde niveau</a:t>
            </a:r>
            <a:endParaRPr lang="nl-BE" dirty="0"/>
          </a:p>
        </p:txBody>
      </p:sp>
      <p:pic>
        <p:nvPicPr>
          <p:cNvPr id="7" name="Afbeelding 6"/>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44401" y="4463250"/>
            <a:ext cx="1848753" cy="540000"/>
          </a:xfrm>
          <a:prstGeom prst="rect">
            <a:avLst/>
          </a:prstGeom>
        </p:spPr>
      </p:pic>
    </p:spTree>
    <p:extLst>
      <p:ext uri="{BB962C8B-B14F-4D97-AF65-F5344CB8AC3E}">
        <p14:creationId xmlns:p14="http://schemas.microsoft.com/office/powerpoint/2010/main" val="20092346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58776" y="754856"/>
            <a:ext cx="8416925"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vak 9"/>
          <p:cNvSpPr>
            <a:spLocks/>
          </p:cNvSpPr>
          <p:nvPr userDrawn="1"/>
        </p:nvSpPr>
        <p:spPr bwMode="auto">
          <a:xfrm>
            <a:off x="347664" y="265510"/>
            <a:ext cx="8428037" cy="300082"/>
          </a:xfrm>
          <a:custGeom>
            <a:avLst/>
            <a:gdLst>
              <a:gd name="T0" fmla="*/ 0 w 8428068"/>
              <a:gd name="T1" fmla="*/ 0 h 1554665"/>
              <a:gd name="T2" fmla="*/ 8426952 w 8428068"/>
              <a:gd name="T3" fmla="*/ 0 h 1554665"/>
              <a:gd name="T4" fmla="*/ 8426952 w 8428068"/>
              <a:gd name="T5" fmla="*/ 1143335 h 1554665"/>
              <a:gd name="T6" fmla="*/ 0 w 8428068"/>
              <a:gd name="T7" fmla="*/ 1536659 h 1554665"/>
              <a:gd name="T8" fmla="*/ 0 w 8428068"/>
              <a:gd name="T9" fmla="*/ 0 h 15546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28068" h="1554665">
                <a:moveTo>
                  <a:pt x="0" y="0"/>
                </a:moveTo>
                <a:lnTo>
                  <a:pt x="8428068" y="0"/>
                </a:lnTo>
                <a:lnTo>
                  <a:pt x="8428068" y="1156732"/>
                </a:lnTo>
                <a:lnTo>
                  <a:pt x="0" y="1554665"/>
                </a:lnTo>
                <a:lnTo>
                  <a:pt x="0" y="0"/>
                </a:lnTo>
                <a:close/>
              </a:path>
            </a:pathLst>
          </a:custGeom>
          <a:solidFill>
            <a:srgbClr val="FFDD00">
              <a:alpha val="85097"/>
            </a:srgbClr>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p>
            <a:pPr eaLnBrk="0" fontAlgn="base" hangingPunct="0">
              <a:spcBef>
                <a:spcPct val="0"/>
              </a:spcBef>
              <a:spcAft>
                <a:spcPct val="0"/>
              </a:spcAft>
            </a:pPr>
            <a:endParaRPr lang="nl-BE" sz="1350">
              <a:solidFill>
                <a:srgbClr val="595959"/>
              </a:solidFill>
              <a:cs typeface="Arial" charset="0"/>
            </a:endParaRPr>
          </a:p>
        </p:txBody>
      </p:sp>
      <p:sp>
        <p:nvSpPr>
          <p:cNvPr id="7" name="Tekstvak 12"/>
          <p:cNvSpPr>
            <a:spLocks/>
          </p:cNvSpPr>
          <p:nvPr userDrawn="1"/>
        </p:nvSpPr>
        <p:spPr bwMode="auto">
          <a:xfrm flipH="1" flipV="1">
            <a:off x="336551" y="3190875"/>
            <a:ext cx="8520113" cy="300082"/>
          </a:xfrm>
          <a:custGeom>
            <a:avLst/>
            <a:gdLst>
              <a:gd name="T0" fmla="*/ 0 w 8428068"/>
              <a:gd name="T1" fmla="*/ 0 h 1554665"/>
              <a:gd name="T2" fmla="*/ 12596114 w 8428068"/>
              <a:gd name="T3" fmla="*/ 0 h 1554665"/>
              <a:gd name="T4" fmla="*/ 12596114 w 8428068"/>
              <a:gd name="T5" fmla="*/ 28579968 h 1554665"/>
              <a:gd name="T6" fmla="*/ 0 w 8428068"/>
              <a:gd name="T7" fmla="*/ 38411927 h 1554665"/>
              <a:gd name="T8" fmla="*/ 0 w 8428068"/>
              <a:gd name="T9" fmla="*/ 0 h 15546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28068" h="1554665">
                <a:moveTo>
                  <a:pt x="0" y="0"/>
                </a:moveTo>
                <a:lnTo>
                  <a:pt x="8428068" y="0"/>
                </a:lnTo>
                <a:lnTo>
                  <a:pt x="8428068" y="1156732"/>
                </a:lnTo>
                <a:lnTo>
                  <a:pt x="0" y="155466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p>
            <a:pPr eaLnBrk="0" fontAlgn="base" hangingPunct="0">
              <a:spcBef>
                <a:spcPct val="0"/>
              </a:spcBef>
              <a:spcAft>
                <a:spcPct val="0"/>
              </a:spcAft>
            </a:pPr>
            <a:endParaRPr lang="nl-BE" sz="1350">
              <a:solidFill>
                <a:srgbClr val="595959"/>
              </a:solidFill>
              <a:cs typeface="Arial" charset="0"/>
            </a:endParaRPr>
          </a:p>
        </p:txBody>
      </p:sp>
      <p:grpSp>
        <p:nvGrpSpPr>
          <p:cNvPr id="8" name="Groep 17"/>
          <p:cNvGrpSpPr>
            <a:grpSpLocks/>
          </p:cNvGrpSpPr>
          <p:nvPr userDrawn="1"/>
        </p:nvGrpSpPr>
        <p:grpSpPr bwMode="auto">
          <a:xfrm>
            <a:off x="285751" y="4139803"/>
            <a:ext cx="8626475" cy="823913"/>
            <a:chOff x="285613" y="5519172"/>
            <a:chExt cx="8627099" cy="1099444"/>
          </a:xfrm>
        </p:grpSpPr>
        <p:pic>
          <p:nvPicPr>
            <p:cNvPr id="9" name="Picture 3" descr="G:\Marketing\AFDELING COMMUNICATIE\EXTERNE COMMUNICATIE\Huisstijl - E3014\2014_Nieuwe huisstijl  -  Vlaamse leeuw\leeuw en logo_samen.jp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85613" y="5519172"/>
              <a:ext cx="698739" cy="1099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G:\Marketing\AFDELING COMMUNICATIE\EXTERNE COMMUNICATIE\Huisstijl - E3014\2014_Nieuwe huisstijl  -  Vlaamse leeuw\leeuw en logo_samen.jp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575617" y="5519172"/>
              <a:ext cx="1337095" cy="1099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Titel 1"/>
          <p:cNvSpPr>
            <a:spLocks noGrp="1"/>
          </p:cNvSpPr>
          <p:nvPr>
            <p:ph type="ctrTitle"/>
          </p:nvPr>
        </p:nvSpPr>
        <p:spPr>
          <a:xfrm>
            <a:off x="503548" y="405097"/>
            <a:ext cx="5292588" cy="573476"/>
          </a:xfrm>
          <a:prstGeom prst="rect">
            <a:avLst/>
          </a:prstGeom>
        </p:spPr>
        <p:txBody>
          <a:bodyPr lIns="0" tIns="0" rIns="0" bIns="0" anchor="t">
            <a:normAutofit/>
          </a:bodyPr>
          <a:lstStyle>
            <a:lvl1pPr>
              <a:defRPr kumimoji="0" lang="nl-BE" sz="3150" i="0" u="none" strike="noStrike" cap="none" spc="0" normalizeH="0" baseline="0">
                <a:ln>
                  <a:noFill/>
                </a:ln>
                <a:solidFill>
                  <a:schemeClr val="bg1"/>
                </a:solidFill>
                <a:effectLst/>
                <a:uLnTx/>
                <a:uFillTx/>
                <a:latin typeface="+mn-lt"/>
              </a:defRPr>
            </a:lvl1pPr>
          </a:lstStyle>
          <a:p>
            <a:pPr lvl="0"/>
            <a:r>
              <a:rPr lang="nl-NL"/>
              <a:t>Klik om de stijl te bewerken</a:t>
            </a:r>
            <a:endParaRPr lang="nl-BE" dirty="0"/>
          </a:p>
        </p:txBody>
      </p:sp>
      <p:sp>
        <p:nvSpPr>
          <p:cNvPr id="33" name="Text Placeholder 6"/>
          <p:cNvSpPr>
            <a:spLocks noGrp="1"/>
          </p:cNvSpPr>
          <p:nvPr>
            <p:ph idx="10"/>
          </p:nvPr>
        </p:nvSpPr>
        <p:spPr>
          <a:xfrm>
            <a:off x="5653715" y="396346"/>
            <a:ext cx="3096344" cy="231188"/>
          </a:xfrm>
          <a:prstGeom prst="rect">
            <a:avLst/>
          </a:prstGeom>
          <a:noFill/>
        </p:spPr>
        <p:txBody>
          <a:bodyPr vert="horz" lIns="91440" tIns="45720" rIns="91440" bIns="45720" rtlCol="0">
            <a:normAutofit/>
          </a:bodyPr>
          <a:lstStyle>
            <a:lvl1pPr marL="0" indent="0" algn="r">
              <a:buClr>
                <a:schemeClr val="accent1"/>
              </a:buClr>
              <a:buSzPct val="110000"/>
              <a:buFontTx/>
              <a:buNone/>
              <a:defRPr sz="1050" b="0">
                <a:solidFill>
                  <a:schemeClr val="bg1">
                    <a:lumMod val="50000"/>
                  </a:schemeClr>
                </a:solidFill>
              </a:defRPr>
            </a:lvl1pPr>
            <a:lvl2pPr marL="342900" indent="0">
              <a:buClr>
                <a:schemeClr val="accent1"/>
              </a:buClr>
              <a:buSzPct val="110000"/>
              <a:buFontTx/>
              <a:buNone/>
              <a:defRPr/>
            </a:lvl2pPr>
            <a:lvl3pPr marL="685800" indent="0">
              <a:buClr>
                <a:schemeClr val="accent1"/>
              </a:buClr>
              <a:buSzPct val="110000"/>
              <a:buFontTx/>
              <a:buNone/>
              <a:defRPr/>
            </a:lvl3pPr>
            <a:lvl4pPr marL="1028700" indent="0">
              <a:buClr>
                <a:schemeClr val="accent1"/>
              </a:buClr>
              <a:buSzPct val="110000"/>
              <a:buFontTx/>
              <a:buNone/>
              <a:defRPr/>
            </a:lvl4pPr>
            <a:lvl5pPr marL="1371600" indent="0">
              <a:buClr>
                <a:schemeClr val="accent1"/>
              </a:buClr>
              <a:buSzPct val="110000"/>
              <a:buFontTx/>
              <a:buNone/>
              <a:defRPr/>
            </a:lvl5pPr>
          </a:lstStyle>
          <a:p>
            <a:pPr lvl="0"/>
            <a:r>
              <a:rPr lang="nl-NL"/>
              <a:t>Klik om de modelstijlen te bewerken</a:t>
            </a:r>
          </a:p>
          <a:p>
            <a:pPr lvl="1"/>
            <a:r>
              <a:rPr lang="nl-NL"/>
              <a:t>Tweede niveau</a:t>
            </a:r>
          </a:p>
        </p:txBody>
      </p:sp>
      <p:sp>
        <p:nvSpPr>
          <p:cNvPr id="37" name="Text Placeholder 6"/>
          <p:cNvSpPr>
            <a:spLocks noGrp="1"/>
          </p:cNvSpPr>
          <p:nvPr>
            <p:ph idx="11"/>
          </p:nvPr>
        </p:nvSpPr>
        <p:spPr>
          <a:xfrm>
            <a:off x="5653715" y="632277"/>
            <a:ext cx="3096344" cy="191548"/>
          </a:xfrm>
          <a:prstGeom prst="rect">
            <a:avLst/>
          </a:prstGeom>
          <a:noFill/>
        </p:spPr>
        <p:txBody>
          <a:bodyPr vert="horz" lIns="91440" tIns="45720" rIns="91440" bIns="45720" rtlCol="0">
            <a:normAutofit/>
          </a:bodyPr>
          <a:lstStyle>
            <a:lvl1pPr marL="0" indent="0" algn="r">
              <a:buClr>
                <a:schemeClr val="accent1"/>
              </a:buClr>
              <a:buSzPct val="110000"/>
              <a:buFontTx/>
              <a:buNone/>
              <a:defRPr sz="1050" b="0">
                <a:solidFill>
                  <a:schemeClr val="bg1">
                    <a:lumMod val="50000"/>
                  </a:schemeClr>
                </a:solidFill>
              </a:defRPr>
            </a:lvl1pPr>
            <a:lvl2pPr marL="342900" indent="0">
              <a:buClr>
                <a:schemeClr val="accent1"/>
              </a:buClr>
              <a:buSzPct val="110000"/>
              <a:buFontTx/>
              <a:buNone/>
              <a:defRPr/>
            </a:lvl2pPr>
            <a:lvl3pPr marL="685800" indent="0">
              <a:buClr>
                <a:schemeClr val="accent1"/>
              </a:buClr>
              <a:buSzPct val="110000"/>
              <a:buFontTx/>
              <a:buNone/>
              <a:defRPr/>
            </a:lvl3pPr>
            <a:lvl4pPr marL="1028700" indent="0">
              <a:buClr>
                <a:schemeClr val="accent1"/>
              </a:buClr>
              <a:buSzPct val="110000"/>
              <a:buFontTx/>
              <a:buNone/>
              <a:defRPr/>
            </a:lvl4pPr>
            <a:lvl5pPr marL="1371600" indent="0">
              <a:buClr>
                <a:schemeClr val="accent1"/>
              </a:buClr>
              <a:buSzPct val="110000"/>
              <a:buFontTx/>
              <a:buNone/>
              <a:defRPr/>
            </a:lvl5pPr>
          </a:lstStyle>
          <a:p>
            <a:pPr lvl="0"/>
            <a:r>
              <a:rPr lang="nl-NL"/>
              <a:t>Klik om de modelstijlen te bewerken</a:t>
            </a:r>
          </a:p>
          <a:p>
            <a:pPr lvl="1"/>
            <a:r>
              <a:rPr lang="nl-NL"/>
              <a:t>Tweede niveau</a:t>
            </a:r>
          </a:p>
          <a:p>
            <a:pPr lvl="2"/>
            <a:r>
              <a:rPr lang="nl-NL"/>
              <a:t>Derde niveau</a:t>
            </a:r>
          </a:p>
        </p:txBody>
      </p:sp>
    </p:spTree>
    <p:extLst>
      <p:ext uri="{BB962C8B-B14F-4D97-AF65-F5344CB8AC3E}">
        <p14:creationId xmlns:p14="http://schemas.microsoft.com/office/powerpoint/2010/main" val="13343910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ieuw hoodstuk">
    <p:spTree>
      <p:nvGrpSpPr>
        <p:cNvPr id="1" name=""/>
        <p:cNvGrpSpPr/>
        <p:nvPr/>
      </p:nvGrpSpPr>
      <p:grpSpPr>
        <a:xfrm>
          <a:off x="0" y="0"/>
          <a:ext cx="0" cy="0"/>
          <a:chOff x="0" y="0"/>
          <a:chExt cx="0" cy="0"/>
        </a:xfrm>
      </p:grpSpPr>
      <p:sp>
        <p:nvSpPr>
          <p:cNvPr id="3" name="Tekstvak 8"/>
          <p:cNvSpPr>
            <a:spLocks/>
          </p:cNvSpPr>
          <p:nvPr userDrawn="1"/>
        </p:nvSpPr>
        <p:spPr bwMode="auto">
          <a:xfrm>
            <a:off x="347664" y="369094"/>
            <a:ext cx="8428037" cy="300082"/>
          </a:xfrm>
          <a:custGeom>
            <a:avLst/>
            <a:gdLst>
              <a:gd name="T0" fmla="*/ 0 w 8428068"/>
              <a:gd name="T1" fmla="*/ 0 h 1554665"/>
              <a:gd name="T2" fmla="*/ 8426952 w 8428068"/>
              <a:gd name="T3" fmla="*/ 0 h 1554665"/>
              <a:gd name="T4" fmla="*/ 8426952 w 8428068"/>
              <a:gd name="T5" fmla="*/ 1143361 h 1554665"/>
              <a:gd name="T6" fmla="*/ 0 w 8428068"/>
              <a:gd name="T7" fmla="*/ 1536694 h 1554665"/>
              <a:gd name="T8" fmla="*/ 0 w 8428068"/>
              <a:gd name="T9" fmla="*/ 0 h 15546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28068" h="1554665">
                <a:moveTo>
                  <a:pt x="0" y="0"/>
                </a:moveTo>
                <a:lnTo>
                  <a:pt x="8428068" y="0"/>
                </a:lnTo>
                <a:lnTo>
                  <a:pt x="8428068" y="1156732"/>
                </a:lnTo>
                <a:lnTo>
                  <a:pt x="0" y="1554665"/>
                </a:lnTo>
                <a:lnTo>
                  <a:pt x="0" y="0"/>
                </a:lnTo>
                <a:close/>
              </a:path>
            </a:pathLst>
          </a:custGeom>
          <a:solidFill>
            <a:srgbClr val="FFDD00">
              <a:alpha val="85097"/>
            </a:srgbClr>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p>
            <a:pPr eaLnBrk="0" fontAlgn="base" hangingPunct="0">
              <a:spcBef>
                <a:spcPct val="0"/>
              </a:spcBef>
              <a:spcAft>
                <a:spcPct val="0"/>
              </a:spcAft>
            </a:pPr>
            <a:endParaRPr lang="nl-BE" sz="1350">
              <a:solidFill>
                <a:srgbClr val="595959"/>
              </a:solidFill>
              <a:cs typeface="Arial" charset="0"/>
            </a:endParaRPr>
          </a:p>
        </p:txBody>
      </p:sp>
      <p:sp>
        <p:nvSpPr>
          <p:cNvPr id="15" name="Title 2"/>
          <p:cNvSpPr>
            <a:spLocks noGrp="1"/>
          </p:cNvSpPr>
          <p:nvPr>
            <p:ph type="title"/>
          </p:nvPr>
        </p:nvSpPr>
        <p:spPr>
          <a:xfrm>
            <a:off x="505091" y="468491"/>
            <a:ext cx="8315381" cy="556243"/>
          </a:xfrm>
          <a:prstGeom prst="rect">
            <a:avLst/>
          </a:prstGeom>
        </p:spPr>
        <p:txBody>
          <a:bodyPr/>
          <a:lstStyle>
            <a:lvl1pPr>
              <a:defRPr sz="2700" i="0">
                <a:solidFill>
                  <a:schemeClr val="bg2">
                    <a:lumMod val="50000"/>
                  </a:schemeClr>
                </a:solidFill>
              </a:defRPr>
            </a:lvl1pPr>
          </a:lstStyle>
          <a:p>
            <a:r>
              <a:rPr lang="nl-NL" noProof="0"/>
              <a:t>Klik om de stijl te bewerken</a:t>
            </a:r>
            <a:endParaRPr lang="nl-BE" noProof="0" dirty="0"/>
          </a:p>
        </p:txBody>
      </p:sp>
      <p:sp>
        <p:nvSpPr>
          <p:cNvPr id="4" name="Tijdelijke aanduiding voor datum 6"/>
          <p:cNvSpPr>
            <a:spLocks noGrp="1"/>
          </p:cNvSpPr>
          <p:nvPr>
            <p:ph type="dt" sz="half" idx="10"/>
          </p:nvPr>
        </p:nvSpPr>
        <p:spPr>
          <a:xfrm>
            <a:off x="1403351" y="4624388"/>
            <a:ext cx="828675" cy="273844"/>
          </a:xfrm>
          <a:prstGeom prst="rect">
            <a:avLst/>
          </a:prstGeom>
        </p:spPr>
        <p:txBody>
          <a:bodyPr/>
          <a:lstStyle>
            <a:lvl1pPr>
              <a:defRPr/>
            </a:lvl1pPr>
          </a:lstStyle>
          <a:p>
            <a:pPr>
              <a:defRPr/>
            </a:pPr>
            <a:fld id="{550A313D-EEB1-4DE3-82DA-6852FB7E4E78}" type="datetime1">
              <a:rPr lang="nl-BE">
                <a:solidFill>
                  <a:prstClr val="white">
                    <a:lumMod val="50000"/>
                  </a:prstClr>
                </a:solidFill>
              </a:rPr>
              <a:pPr>
                <a:defRPr/>
              </a:pPr>
              <a:t>19/01/2022</a:t>
            </a:fld>
            <a:endParaRPr lang="nl-BE" dirty="0">
              <a:solidFill>
                <a:prstClr val="white">
                  <a:lumMod val="50000"/>
                </a:prstClr>
              </a:solidFill>
            </a:endParaRPr>
          </a:p>
        </p:txBody>
      </p:sp>
      <p:sp>
        <p:nvSpPr>
          <p:cNvPr id="5" name="Tijdelijke aanduiding voor voettekst 8"/>
          <p:cNvSpPr>
            <a:spLocks noGrp="1"/>
          </p:cNvSpPr>
          <p:nvPr>
            <p:ph type="ftr" sz="quarter" idx="11"/>
          </p:nvPr>
        </p:nvSpPr>
        <p:spPr>
          <a:xfrm>
            <a:off x="2509838" y="4624388"/>
            <a:ext cx="3683000" cy="273844"/>
          </a:xfrm>
          <a:prstGeom prst="rect">
            <a:avLst/>
          </a:prstGeom>
        </p:spPr>
        <p:txBody>
          <a:bodyPr/>
          <a:lstStyle>
            <a:lvl1pPr>
              <a:defRPr/>
            </a:lvl1pPr>
          </a:lstStyle>
          <a:p>
            <a:pPr>
              <a:defRPr/>
            </a:pPr>
            <a:r>
              <a:rPr lang="nl-BE">
                <a:solidFill>
                  <a:prstClr val="white">
                    <a:lumMod val="50000"/>
                  </a:prstClr>
                </a:solidFill>
              </a:rPr>
              <a:t>Basisbereikbaarheid</a:t>
            </a:r>
            <a:endParaRPr lang="nl-BE" sz="750" dirty="0">
              <a:solidFill>
                <a:prstClr val="white">
                  <a:lumMod val="50000"/>
                </a:prstClr>
              </a:solidFill>
            </a:endParaRPr>
          </a:p>
        </p:txBody>
      </p:sp>
      <p:sp>
        <p:nvSpPr>
          <p:cNvPr id="6" name="Slide Number Placeholder 3"/>
          <p:cNvSpPr>
            <a:spLocks noGrp="1"/>
          </p:cNvSpPr>
          <p:nvPr>
            <p:ph type="sldNum" sz="quarter" idx="12"/>
          </p:nvPr>
        </p:nvSpPr>
        <p:spPr>
          <a:xfrm>
            <a:off x="6588125" y="4637485"/>
            <a:ext cx="850900" cy="260747"/>
          </a:xfrm>
          <a:prstGeom prst="rect">
            <a:avLst/>
          </a:prstGeom>
        </p:spPr>
        <p:txBody>
          <a:bodyPr/>
          <a:lstStyle>
            <a:lvl1pPr>
              <a:defRPr/>
            </a:lvl1pPr>
          </a:lstStyle>
          <a:p>
            <a:pPr>
              <a:defRPr/>
            </a:pPr>
            <a:r>
              <a:rPr lang="nl-BE" altLang="nl-BE"/>
              <a:t>Dia </a:t>
            </a:r>
            <a:fld id="{3560CC3F-52AA-4165-94A6-F5A9BE24EC50}" type="slidenum">
              <a:rPr lang="nl-BE" altLang="nl-BE"/>
              <a:pPr>
                <a:defRPr/>
              </a:pPr>
              <a:t>‹nr.›</a:t>
            </a:fld>
            <a:endParaRPr lang="nl-BE" altLang="nl-BE"/>
          </a:p>
        </p:txBody>
      </p:sp>
    </p:spTree>
    <p:extLst>
      <p:ext uri="{BB962C8B-B14F-4D97-AF65-F5344CB8AC3E}">
        <p14:creationId xmlns:p14="http://schemas.microsoft.com/office/powerpoint/2010/main" val="323232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kader zonder titel">
    <p:spTree>
      <p:nvGrpSpPr>
        <p:cNvPr id="1" name=""/>
        <p:cNvGrpSpPr/>
        <p:nvPr/>
      </p:nvGrpSpPr>
      <p:grpSpPr>
        <a:xfrm>
          <a:off x="0" y="0"/>
          <a:ext cx="0" cy="0"/>
          <a:chOff x="0" y="0"/>
          <a:chExt cx="0" cy="0"/>
        </a:xfrm>
      </p:grpSpPr>
      <p:cxnSp>
        <p:nvCxnSpPr>
          <p:cNvPr id="3" name="Rechte verbindingslijn 2"/>
          <p:cNvCxnSpPr/>
          <p:nvPr userDrawn="1"/>
        </p:nvCxnSpPr>
        <p:spPr>
          <a:xfrm>
            <a:off x="360363" y="270272"/>
            <a:ext cx="8388350" cy="0"/>
          </a:xfrm>
          <a:prstGeom prst="line">
            <a:avLst/>
          </a:prstGeom>
          <a:ln w="73025"/>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idx="1"/>
          </p:nvPr>
        </p:nvSpPr>
        <p:spPr>
          <a:xfrm>
            <a:off x="611560" y="681541"/>
            <a:ext cx="7869266" cy="3261809"/>
          </a:xfrm>
          <a:prstGeom prst="rect">
            <a:avLst/>
          </a:prstGeom>
          <a:noFill/>
        </p:spPr>
        <p:txBody>
          <a:bodyPr vert="horz" lIns="91440" tIns="45720" rIns="91440" bIns="45720" rtlCol="0">
            <a:normAutofit/>
          </a:bodyPr>
          <a:lstStyle>
            <a:lvl1pPr marL="257175" indent="-257175">
              <a:buClr>
                <a:schemeClr val="accent1"/>
              </a:buClr>
              <a:buSzPct val="110000"/>
              <a:buFont typeface="Calibri" pitchFamily="34" charset="0"/>
              <a:buChar char="•"/>
              <a:defRPr/>
            </a:lvl1pPr>
            <a:lvl2pPr marL="600075" indent="-257175">
              <a:buClr>
                <a:schemeClr val="accent1"/>
              </a:buClr>
              <a:buSzPct val="110000"/>
              <a:buFont typeface="Calibri" pitchFamily="34" charset="0"/>
              <a:buChar char="•"/>
              <a:defRPr/>
            </a:lvl2pPr>
            <a:lvl3pPr marL="942975" indent="-257175">
              <a:buClr>
                <a:schemeClr val="accent1"/>
              </a:buClr>
              <a:buSzPct val="110000"/>
              <a:buFont typeface="Calibri" pitchFamily="34" charset="0"/>
              <a:buChar char="•"/>
              <a:defRPr/>
            </a:lvl3pPr>
            <a:lvl4pPr marL="1371600" indent="-342900">
              <a:buClr>
                <a:schemeClr val="accent1"/>
              </a:buClr>
              <a:buSzPct val="110000"/>
              <a:buFont typeface="Calibri" pitchFamily="34" charset="0"/>
              <a:buChar char="•"/>
              <a:defRPr/>
            </a:lvl4pPr>
            <a:lvl5pPr marL="1714500" indent="-342900">
              <a:buClr>
                <a:schemeClr val="accent1"/>
              </a:buClr>
              <a:buSzPct val="110000"/>
              <a:buFont typeface="Calibri" pitchFamily="34" charset="0"/>
              <a:buChar cha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4" name="Tijdelijke aanduiding voor datum 6"/>
          <p:cNvSpPr>
            <a:spLocks noGrp="1"/>
          </p:cNvSpPr>
          <p:nvPr>
            <p:ph type="dt" sz="half" idx="10"/>
          </p:nvPr>
        </p:nvSpPr>
        <p:spPr>
          <a:xfrm>
            <a:off x="1403351" y="4624388"/>
            <a:ext cx="828675" cy="273844"/>
          </a:xfrm>
          <a:prstGeom prst="rect">
            <a:avLst/>
          </a:prstGeom>
        </p:spPr>
        <p:txBody>
          <a:bodyPr/>
          <a:lstStyle>
            <a:lvl1pPr>
              <a:defRPr/>
            </a:lvl1pPr>
          </a:lstStyle>
          <a:p>
            <a:pPr>
              <a:defRPr/>
            </a:pPr>
            <a:fld id="{41BDDB5C-5F33-4E2E-8E9D-CC7E35DE4477}" type="datetime1">
              <a:rPr lang="nl-BE">
                <a:solidFill>
                  <a:prstClr val="white">
                    <a:lumMod val="50000"/>
                  </a:prstClr>
                </a:solidFill>
              </a:rPr>
              <a:pPr>
                <a:defRPr/>
              </a:pPr>
              <a:t>19/01/2022</a:t>
            </a:fld>
            <a:endParaRPr lang="nl-BE" dirty="0">
              <a:solidFill>
                <a:prstClr val="white">
                  <a:lumMod val="50000"/>
                </a:prstClr>
              </a:solidFill>
            </a:endParaRPr>
          </a:p>
        </p:txBody>
      </p:sp>
      <p:sp>
        <p:nvSpPr>
          <p:cNvPr id="5" name="Tijdelijke aanduiding voor voettekst 8"/>
          <p:cNvSpPr>
            <a:spLocks noGrp="1"/>
          </p:cNvSpPr>
          <p:nvPr>
            <p:ph type="ftr" sz="quarter" idx="11"/>
          </p:nvPr>
        </p:nvSpPr>
        <p:spPr>
          <a:xfrm>
            <a:off x="2509838" y="4624388"/>
            <a:ext cx="3683000" cy="273844"/>
          </a:xfrm>
          <a:prstGeom prst="rect">
            <a:avLst/>
          </a:prstGeom>
        </p:spPr>
        <p:txBody>
          <a:bodyPr/>
          <a:lstStyle>
            <a:lvl1pPr>
              <a:defRPr/>
            </a:lvl1pPr>
          </a:lstStyle>
          <a:p>
            <a:pPr>
              <a:defRPr/>
            </a:pPr>
            <a:r>
              <a:rPr lang="nl-BE">
                <a:solidFill>
                  <a:prstClr val="white">
                    <a:lumMod val="50000"/>
                  </a:prstClr>
                </a:solidFill>
              </a:rPr>
              <a:t>Basisbereikbaarheid</a:t>
            </a:r>
            <a:endParaRPr lang="nl-BE" sz="750" dirty="0">
              <a:solidFill>
                <a:prstClr val="white">
                  <a:lumMod val="50000"/>
                </a:prstClr>
              </a:solidFill>
            </a:endParaRPr>
          </a:p>
        </p:txBody>
      </p:sp>
      <p:sp>
        <p:nvSpPr>
          <p:cNvPr id="6" name="Slide Number Placeholder 3"/>
          <p:cNvSpPr>
            <a:spLocks noGrp="1"/>
          </p:cNvSpPr>
          <p:nvPr>
            <p:ph type="sldNum" sz="quarter" idx="12"/>
          </p:nvPr>
        </p:nvSpPr>
        <p:spPr>
          <a:xfrm>
            <a:off x="6588125" y="4637485"/>
            <a:ext cx="850900" cy="260747"/>
          </a:xfrm>
          <a:prstGeom prst="rect">
            <a:avLst/>
          </a:prstGeom>
        </p:spPr>
        <p:txBody>
          <a:bodyPr/>
          <a:lstStyle>
            <a:lvl1pPr>
              <a:defRPr/>
            </a:lvl1pPr>
          </a:lstStyle>
          <a:p>
            <a:pPr>
              <a:defRPr/>
            </a:pPr>
            <a:r>
              <a:rPr lang="nl-BE" altLang="nl-BE"/>
              <a:t>Dia </a:t>
            </a:r>
            <a:fld id="{E808908D-64CA-421D-B5CC-87D1C321B000}" type="slidenum">
              <a:rPr lang="nl-BE" altLang="nl-BE"/>
              <a:pPr>
                <a:defRPr/>
              </a:pPr>
              <a:t>‹nr.›</a:t>
            </a:fld>
            <a:endParaRPr lang="nl-BE" altLang="nl-BE"/>
          </a:p>
        </p:txBody>
      </p:sp>
    </p:spTree>
    <p:extLst>
      <p:ext uri="{BB962C8B-B14F-4D97-AF65-F5344CB8AC3E}">
        <p14:creationId xmlns:p14="http://schemas.microsoft.com/office/powerpoint/2010/main" val="19712064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en object - 2 kaders">
    <p:spTree>
      <p:nvGrpSpPr>
        <p:cNvPr id="1" name=""/>
        <p:cNvGrpSpPr/>
        <p:nvPr/>
      </p:nvGrpSpPr>
      <p:grpSpPr>
        <a:xfrm>
          <a:off x="0" y="0"/>
          <a:ext cx="0" cy="0"/>
          <a:chOff x="0" y="0"/>
          <a:chExt cx="0" cy="0"/>
        </a:xfrm>
      </p:grpSpPr>
      <p:cxnSp>
        <p:nvCxnSpPr>
          <p:cNvPr id="5" name="Rechte verbindingslijn 4"/>
          <p:cNvCxnSpPr/>
          <p:nvPr userDrawn="1"/>
        </p:nvCxnSpPr>
        <p:spPr>
          <a:xfrm>
            <a:off x="360363" y="270272"/>
            <a:ext cx="8388350" cy="0"/>
          </a:xfrm>
          <a:prstGeom prst="line">
            <a:avLst/>
          </a:prstGeom>
          <a:ln w="73025"/>
        </p:spPr>
        <p:style>
          <a:lnRef idx="1">
            <a:schemeClr val="accent1"/>
          </a:lnRef>
          <a:fillRef idx="0">
            <a:schemeClr val="accent1"/>
          </a:fillRef>
          <a:effectRef idx="0">
            <a:schemeClr val="accent1"/>
          </a:effectRef>
          <a:fontRef idx="minor">
            <a:schemeClr val="tx1"/>
          </a:fontRef>
        </p:style>
      </p:cxnSp>
      <p:sp>
        <p:nvSpPr>
          <p:cNvPr id="10" name="Text Placeholder 6"/>
          <p:cNvSpPr>
            <a:spLocks noGrp="1"/>
          </p:cNvSpPr>
          <p:nvPr>
            <p:ph idx="14"/>
          </p:nvPr>
        </p:nvSpPr>
        <p:spPr>
          <a:xfrm>
            <a:off x="539552" y="1059583"/>
            <a:ext cx="3868738" cy="3261809"/>
          </a:xfrm>
          <a:prstGeom prst="rect">
            <a:avLst/>
          </a:prstGeom>
          <a:noFill/>
        </p:spPr>
        <p:txBody>
          <a:bodyPr vert="horz" lIns="91440" tIns="45720" rIns="91440" bIns="45720" rtlCol="0">
            <a:normAutofit/>
          </a:bodyPr>
          <a:lstStyle>
            <a:lvl1pPr marL="257175" indent="-257175">
              <a:buClr>
                <a:schemeClr val="accent1"/>
              </a:buClr>
              <a:buSzPct val="110000"/>
              <a:buFont typeface="Calibri" pitchFamily="34" charset="0"/>
              <a:buChar char="•"/>
              <a:defRPr/>
            </a:lvl1pPr>
            <a:lvl2pPr marL="600075" indent="-257175">
              <a:buClr>
                <a:schemeClr val="accent1"/>
              </a:buClr>
              <a:buSzPct val="110000"/>
              <a:buFont typeface="Calibri" pitchFamily="34" charset="0"/>
              <a:buChar char="•"/>
              <a:defRPr/>
            </a:lvl2pPr>
            <a:lvl3pPr marL="942975" indent="-257175">
              <a:buClr>
                <a:schemeClr val="accent1"/>
              </a:buClr>
              <a:buSzPct val="110000"/>
              <a:buFont typeface="Calibri" pitchFamily="34" charset="0"/>
              <a:buChar char="•"/>
              <a:defRPr/>
            </a:lvl3pPr>
          </a:lstStyle>
          <a:p>
            <a:pPr lvl="0"/>
            <a:r>
              <a:rPr lang="nl-NL"/>
              <a:t>Klik om de modelstijlen te bewerken</a:t>
            </a:r>
          </a:p>
          <a:p>
            <a:pPr lvl="1"/>
            <a:r>
              <a:rPr lang="nl-NL"/>
              <a:t>Tweede niveau</a:t>
            </a:r>
          </a:p>
          <a:p>
            <a:pPr lvl="2"/>
            <a:r>
              <a:rPr lang="nl-NL"/>
              <a:t>Derde niveau</a:t>
            </a:r>
          </a:p>
        </p:txBody>
      </p:sp>
      <p:sp>
        <p:nvSpPr>
          <p:cNvPr id="12" name="Text Placeholder 6"/>
          <p:cNvSpPr>
            <a:spLocks noGrp="1"/>
          </p:cNvSpPr>
          <p:nvPr>
            <p:ph idx="15"/>
          </p:nvPr>
        </p:nvSpPr>
        <p:spPr>
          <a:xfrm>
            <a:off x="4754394" y="1059583"/>
            <a:ext cx="3868738" cy="3261809"/>
          </a:xfrm>
          <a:prstGeom prst="rect">
            <a:avLst/>
          </a:prstGeom>
          <a:noFill/>
        </p:spPr>
        <p:txBody>
          <a:bodyPr vert="horz" lIns="91440" tIns="45720" rIns="91440" bIns="45720" rtlCol="0">
            <a:normAutofit/>
          </a:bodyPr>
          <a:lstStyle>
            <a:lvl1pPr marL="257175" indent="-257175">
              <a:buClr>
                <a:schemeClr val="accent1"/>
              </a:buClr>
              <a:buSzPct val="110000"/>
              <a:buFont typeface="Calibri" pitchFamily="34" charset="0"/>
              <a:buChar char="•"/>
              <a:defRPr/>
            </a:lvl1pPr>
            <a:lvl2pPr marL="600075" indent="-257175">
              <a:buClr>
                <a:schemeClr val="accent1"/>
              </a:buClr>
              <a:buSzPct val="110000"/>
              <a:buFont typeface="Calibri" pitchFamily="34" charset="0"/>
              <a:buChar char="•"/>
              <a:defRPr/>
            </a:lvl2pPr>
            <a:lvl3pPr marL="942975" indent="-257175">
              <a:buClr>
                <a:schemeClr val="accent1"/>
              </a:buClr>
              <a:buSzPct val="110000"/>
              <a:buFont typeface="Calibri" pitchFamily="34" charset="0"/>
              <a:buChar char="•"/>
              <a:defRPr/>
            </a:lvl3pPr>
          </a:lstStyle>
          <a:p>
            <a:pPr lvl="0"/>
            <a:r>
              <a:rPr lang="nl-NL"/>
              <a:t>Klik om de modelstijlen te bewerken</a:t>
            </a:r>
          </a:p>
          <a:p>
            <a:pPr lvl="1"/>
            <a:r>
              <a:rPr lang="nl-NL"/>
              <a:t>Tweede niveau</a:t>
            </a:r>
          </a:p>
          <a:p>
            <a:pPr lvl="2"/>
            <a:r>
              <a:rPr lang="nl-NL"/>
              <a:t>Derde niveau</a:t>
            </a:r>
          </a:p>
        </p:txBody>
      </p:sp>
      <p:sp>
        <p:nvSpPr>
          <p:cNvPr id="20" name="Title 2"/>
          <p:cNvSpPr>
            <a:spLocks noGrp="1"/>
          </p:cNvSpPr>
          <p:nvPr>
            <p:ph type="title"/>
          </p:nvPr>
        </p:nvSpPr>
        <p:spPr>
          <a:xfrm>
            <a:off x="360001" y="357504"/>
            <a:ext cx="8315381" cy="556243"/>
          </a:xfrm>
          <a:prstGeom prst="rect">
            <a:avLst/>
          </a:prstGeom>
        </p:spPr>
        <p:txBody>
          <a:bodyPr/>
          <a:lstStyle>
            <a:lvl1pPr>
              <a:defRPr sz="2700" i="0">
                <a:solidFill>
                  <a:schemeClr val="bg1">
                    <a:lumMod val="50000"/>
                  </a:schemeClr>
                </a:solidFill>
              </a:defRPr>
            </a:lvl1pPr>
          </a:lstStyle>
          <a:p>
            <a:r>
              <a:rPr lang="nl-NL" noProof="0"/>
              <a:t>Klik om de stijl te bewerken</a:t>
            </a:r>
            <a:endParaRPr lang="nl-BE" noProof="0" dirty="0"/>
          </a:p>
        </p:txBody>
      </p:sp>
      <p:sp>
        <p:nvSpPr>
          <p:cNvPr id="6" name="Tijdelijke aanduiding voor datum 6"/>
          <p:cNvSpPr>
            <a:spLocks noGrp="1"/>
          </p:cNvSpPr>
          <p:nvPr>
            <p:ph type="dt" sz="half" idx="16"/>
          </p:nvPr>
        </p:nvSpPr>
        <p:spPr>
          <a:xfrm>
            <a:off x="1403351" y="4624388"/>
            <a:ext cx="828675" cy="273844"/>
          </a:xfrm>
          <a:prstGeom prst="rect">
            <a:avLst/>
          </a:prstGeom>
        </p:spPr>
        <p:txBody>
          <a:bodyPr/>
          <a:lstStyle>
            <a:lvl1pPr>
              <a:defRPr/>
            </a:lvl1pPr>
          </a:lstStyle>
          <a:p>
            <a:pPr>
              <a:defRPr/>
            </a:pPr>
            <a:fld id="{EC303D72-B163-4098-8BC4-AF07C02EB888}" type="datetime1">
              <a:rPr lang="nl-BE">
                <a:solidFill>
                  <a:prstClr val="white">
                    <a:lumMod val="50000"/>
                  </a:prstClr>
                </a:solidFill>
              </a:rPr>
              <a:pPr>
                <a:defRPr/>
              </a:pPr>
              <a:t>19/01/2022</a:t>
            </a:fld>
            <a:endParaRPr lang="nl-BE" dirty="0">
              <a:solidFill>
                <a:prstClr val="white">
                  <a:lumMod val="50000"/>
                </a:prstClr>
              </a:solidFill>
            </a:endParaRPr>
          </a:p>
        </p:txBody>
      </p:sp>
      <p:sp>
        <p:nvSpPr>
          <p:cNvPr id="7" name="Tijdelijke aanduiding voor voettekst 8"/>
          <p:cNvSpPr>
            <a:spLocks noGrp="1"/>
          </p:cNvSpPr>
          <p:nvPr>
            <p:ph type="ftr" sz="quarter" idx="17"/>
          </p:nvPr>
        </p:nvSpPr>
        <p:spPr>
          <a:xfrm>
            <a:off x="2509838" y="4624388"/>
            <a:ext cx="3683000" cy="273844"/>
          </a:xfrm>
          <a:prstGeom prst="rect">
            <a:avLst/>
          </a:prstGeom>
        </p:spPr>
        <p:txBody>
          <a:bodyPr/>
          <a:lstStyle>
            <a:lvl1pPr>
              <a:defRPr/>
            </a:lvl1pPr>
          </a:lstStyle>
          <a:p>
            <a:pPr>
              <a:defRPr/>
            </a:pPr>
            <a:r>
              <a:rPr lang="nl-BE">
                <a:solidFill>
                  <a:prstClr val="white">
                    <a:lumMod val="50000"/>
                  </a:prstClr>
                </a:solidFill>
              </a:rPr>
              <a:t>Basisbereikbaarheid</a:t>
            </a:r>
            <a:endParaRPr lang="nl-BE" sz="750" dirty="0">
              <a:solidFill>
                <a:prstClr val="white">
                  <a:lumMod val="50000"/>
                </a:prstClr>
              </a:solidFill>
            </a:endParaRPr>
          </a:p>
        </p:txBody>
      </p:sp>
      <p:sp>
        <p:nvSpPr>
          <p:cNvPr id="8" name="Slide Number Placeholder 3"/>
          <p:cNvSpPr>
            <a:spLocks noGrp="1"/>
          </p:cNvSpPr>
          <p:nvPr>
            <p:ph type="sldNum" sz="quarter" idx="18"/>
          </p:nvPr>
        </p:nvSpPr>
        <p:spPr>
          <a:xfrm>
            <a:off x="6588125" y="4637485"/>
            <a:ext cx="850900" cy="260747"/>
          </a:xfrm>
          <a:prstGeom prst="rect">
            <a:avLst/>
          </a:prstGeom>
        </p:spPr>
        <p:txBody>
          <a:bodyPr/>
          <a:lstStyle>
            <a:lvl1pPr>
              <a:defRPr/>
            </a:lvl1pPr>
          </a:lstStyle>
          <a:p>
            <a:pPr>
              <a:defRPr/>
            </a:pPr>
            <a:r>
              <a:rPr lang="nl-BE" altLang="nl-BE"/>
              <a:t>Dia </a:t>
            </a:r>
            <a:fld id="{74176EB8-4391-4244-A4E1-1720D70220A4}" type="slidenum">
              <a:rPr lang="nl-BE" altLang="nl-BE"/>
              <a:pPr>
                <a:defRPr/>
              </a:pPr>
              <a:t>‹nr.›</a:t>
            </a:fld>
            <a:endParaRPr lang="nl-BE" altLang="nl-BE"/>
          </a:p>
        </p:txBody>
      </p:sp>
    </p:spTree>
    <p:extLst>
      <p:ext uri="{BB962C8B-B14F-4D97-AF65-F5344CB8AC3E}">
        <p14:creationId xmlns:p14="http://schemas.microsoft.com/office/powerpoint/2010/main" val="14625951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 2 kaders zonder titel">
    <p:spTree>
      <p:nvGrpSpPr>
        <p:cNvPr id="1" name=""/>
        <p:cNvGrpSpPr/>
        <p:nvPr/>
      </p:nvGrpSpPr>
      <p:grpSpPr>
        <a:xfrm>
          <a:off x="0" y="0"/>
          <a:ext cx="0" cy="0"/>
          <a:chOff x="0" y="0"/>
          <a:chExt cx="0" cy="0"/>
        </a:xfrm>
      </p:grpSpPr>
      <p:cxnSp>
        <p:nvCxnSpPr>
          <p:cNvPr id="4" name="Rechte verbindingslijn 3"/>
          <p:cNvCxnSpPr/>
          <p:nvPr userDrawn="1"/>
        </p:nvCxnSpPr>
        <p:spPr>
          <a:xfrm>
            <a:off x="360363" y="270272"/>
            <a:ext cx="8388350" cy="0"/>
          </a:xfrm>
          <a:prstGeom prst="line">
            <a:avLst/>
          </a:prstGeom>
          <a:ln w="73025"/>
        </p:spPr>
        <p:style>
          <a:lnRef idx="1">
            <a:schemeClr val="accent1"/>
          </a:lnRef>
          <a:fillRef idx="0">
            <a:schemeClr val="accent1"/>
          </a:fillRef>
          <a:effectRef idx="0">
            <a:schemeClr val="accent1"/>
          </a:effectRef>
          <a:fontRef idx="minor">
            <a:schemeClr val="tx1"/>
          </a:fontRef>
        </p:style>
      </p:cxnSp>
      <p:sp>
        <p:nvSpPr>
          <p:cNvPr id="10" name="Text Placeholder 6"/>
          <p:cNvSpPr>
            <a:spLocks noGrp="1"/>
          </p:cNvSpPr>
          <p:nvPr>
            <p:ph idx="14"/>
          </p:nvPr>
        </p:nvSpPr>
        <p:spPr>
          <a:xfrm>
            <a:off x="539552" y="735547"/>
            <a:ext cx="3868738" cy="3261809"/>
          </a:xfrm>
          <a:prstGeom prst="rect">
            <a:avLst/>
          </a:prstGeom>
          <a:noFill/>
        </p:spPr>
        <p:txBody>
          <a:bodyPr vert="horz" lIns="91440" tIns="45720" rIns="91440" bIns="45720" rtlCol="0">
            <a:normAutofit/>
          </a:bodyPr>
          <a:lstStyle>
            <a:lvl1pPr marL="257175" indent="-257175">
              <a:buClr>
                <a:schemeClr val="accent1"/>
              </a:buClr>
              <a:buSzPct val="110000"/>
              <a:buFont typeface="Calibri" pitchFamily="34" charset="0"/>
              <a:buChar char="•"/>
              <a:defRPr/>
            </a:lvl1pPr>
            <a:lvl2pPr marL="600075" indent="-257175">
              <a:buClr>
                <a:schemeClr val="accent1"/>
              </a:buClr>
              <a:buSzPct val="110000"/>
              <a:buFont typeface="Calibri" pitchFamily="34" charset="0"/>
              <a:buChar char="•"/>
              <a:defRPr/>
            </a:lvl2pPr>
            <a:lvl3pPr marL="942975" indent="-257175">
              <a:buClr>
                <a:schemeClr val="accent1"/>
              </a:buClr>
              <a:buSzPct val="110000"/>
              <a:buFont typeface="Calibri" pitchFamily="34" charset="0"/>
              <a:buChar char="•"/>
              <a:defRPr/>
            </a:lvl3pPr>
          </a:lstStyle>
          <a:p>
            <a:pPr lvl="0"/>
            <a:r>
              <a:rPr lang="nl-NL"/>
              <a:t>Klik om de modelstijlen te bewerken</a:t>
            </a:r>
          </a:p>
          <a:p>
            <a:pPr lvl="1"/>
            <a:r>
              <a:rPr lang="nl-NL"/>
              <a:t>Tweede niveau</a:t>
            </a:r>
          </a:p>
          <a:p>
            <a:pPr lvl="2"/>
            <a:r>
              <a:rPr lang="nl-NL"/>
              <a:t>Derde niveau</a:t>
            </a:r>
          </a:p>
        </p:txBody>
      </p:sp>
      <p:sp>
        <p:nvSpPr>
          <p:cNvPr id="12" name="Text Placeholder 6"/>
          <p:cNvSpPr>
            <a:spLocks noGrp="1"/>
          </p:cNvSpPr>
          <p:nvPr>
            <p:ph idx="15"/>
          </p:nvPr>
        </p:nvSpPr>
        <p:spPr>
          <a:xfrm>
            <a:off x="4754394" y="735547"/>
            <a:ext cx="3868738" cy="3261809"/>
          </a:xfrm>
          <a:prstGeom prst="rect">
            <a:avLst/>
          </a:prstGeom>
          <a:noFill/>
        </p:spPr>
        <p:txBody>
          <a:bodyPr vert="horz" lIns="91440" tIns="45720" rIns="91440" bIns="45720" rtlCol="0">
            <a:normAutofit/>
          </a:bodyPr>
          <a:lstStyle>
            <a:lvl1pPr marL="257175" indent="-257175">
              <a:buClr>
                <a:schemeClr val="accent1"/>
              </a:buClr>
              <a:buSzPct val="110000"/>
              <a:buFont typeface="Calibri" pitchFamily="34" charset="0"/>
              <a:buChar char="•"/>
              <a:defRPr/>
            </a:lvl1pPr>
            <a:lvl2pPr marL="600075" indent="-257175">
              <a:buClr>
                <a:schemeClr val="accent1"/>
              </a:buClr>
              <a:buSzPct val="110000"/>
              <a:buFont typeface="Calibri" pitchFamily="34" charset="0"/>
              <a:buChar char="•"/>
              <a:defRPr/>
            </a:lvl2pPr>
            <a:lvl3pPr marL="942975" indent="-257175">
              <a:buClr>
                <a:schemeClr val="accent1"/>
              </a:buClr>
              <a:buSzPct val="110000"/>
              <a:buFont typeface="Calibri" pitchFamily="34" charset="0"/>
              <a:buChar char="•"/>
              <a:defRPr/>
            </a:lvl3pPr>
          </a:lstStyle>
          <a:p>
            <a:pPr lvl="0"/>
            <a:r>
              <a:rPr lang="nl-NL"/>
              <a:t>Klik om de modelstijlen te bewerken</a:t>
            </a:r>
          </a:p>
          <a:p>
            <a:pPr lvl="1"/>
            <a:r>
              <a:rPr lang="nl-NL"/>
              <a:t>Tweede niveau</a:t>
            </a:r>
          </a:p>
          <a:p>
            <a:pPr lvl="2"/>
            <a:r>
              <a:rPr lang="nl-NL"/>
              <a:t>Derde niveau</a:t>
            </a:r>
          </a:p>
        </p:txBody>
      </p:sp>
      <p:sp>
        <p:nvSpPr>
          <p:cNvPr id="5" name="Tijdelijke aanduiding voor datum 6"/>
          <p:cNvSpPr>
            <a:spLocks noGrp="1"/>
          </p:cNvSpPr>
          <p:nvPr>
            <p:ph type="dt" sz="half" idx="16"/>
          </p:nvPr>
        </p:nvSpPr>
        <p:spPr>
          <a:xfrm>
            <a:off x="1403351" y="4624388"/>
            <a:ext cx="828675" cy="273844"/>
          </a:xfrm>
          <a:prstGeom prst="rect">
            <a:avLst/>
          </a:prstGeom>
        </p:spPr>
        <p:txBody>
          <a:bodyPr/>
          <a:lstStyle>
            <a:lvl1pPr>
              <a:defRPr/>
            </a:lvl1pPr>
          </a:lstStyle>
          <a:p>
            <a:pPr>
              <a:defRPr/>
            </a:pPr>
            <a:fld id="{A275483E-FC9E-40DE-BD2D-30C03F443BFD}" type="datetime1">
              <a:rPr lang="nl-BE">
                <a:solidFill>
                  <a:prstClr val="white">
                    <a:lumMod val="50000"/>
                  </a:prstClr>
                </a:solidFill>
              </a:rPr>
              <a:pPr>
                <a:defRPr/>
              </a:pPr>
              <a:t>19/01/2022</a:t>
            </a:fld>
            <a:endParaRPr lang="nl-BE" dirty="0">
              <a:solidFill>
                <a:prstClr val="white">
                  <a:lumMod val="50000"/>
                </a:prstClr>
              </a:solidFill>
            </a:endParaRPr>
          </a:p>
        </p:txBody>
      </p:sp>
      <p:sp>
        <p:nvSpPr>
          <p:cNvPr id="6" name="Tijdelijke aanduiding voor voettekst 8"/>
          <p:cNvSpPr>
            <a:spLocks noGrp="1"/>
          </p:cNvSpPr>
          <p:nvPr>
            <p:ph type="ftr" sz="quarter" idx="17"/>
          </p:nvPr>
        </p:nvSpPr>
        <p:spPr>
          <a:xfrm>
            <a:off x="2509838" y="4624388"/>
            <a:ext cx="3683000" cy="273844"/>
          </a:xfrm>
          <a:prstGeom prst="rect">
            <a:avLst/>
          </a:prstGeom>
        </p:spPr>
        <p:txBody>
          <a:bodyPr/>
          <a:lstStyle>
            <a:lvl1pPr>
              <a:defRPr/>
            </a:lvl1pPr>
          </a:lstStyle>
          <a:p>
            <a:pPr>
              <a:defRPr/>
            </a:pPr>
            <a:r>
              <a:rPr lang="nl-BE">
                <a:solidFill>
                  <a:prstClr val="white">
                    <a:lumMod val="50000"/>
                  </a:prstClr>
                </a:solidFill>
              </a:rPr>
              <a:t>Basisbereikbaarheid</a:t>
            </a:r>
            <a:endParaRPr lang="nl-BE" sz="750" dirty="0">
              <a:solidFill>
                <a:prstClr val="white">
                  <a:lumMod val="50000"/>
                </a:prstClr>
              </a:solidFill>
            </a:endParaRPr>
          </a:p>
        </p:txBody>
      </p:sp>
      <p:sp>
        <p:nvSpPr>
          <p:cNvPr id="7" name="Slide Number Placeholder 3"/>
          <p:cNvSpPr>
            <a:spLocks noGrp="1"/>
          </p:cNvSpPr>
          <p:nvPr>
            <p:ph type="sldNum" sz="quarter" idx="18"/>
          </p:nvPr>
        </p:nvSpPr>
        <p:spPr>
          <a:xfrm>
            <a:off x="6588125" y="4637485"/>
            <a:ext cx="850900" cy="260747"/>
          </a:xfrm>
          <a:prstGeom prst="rect">
            <a:avLst/>
          </a:prstGeom>
        </p:spPr>
        <p:txBody>
          <a:bodyPr/>
          <a:lstStyle>
            <a:lvl1pPr>
              <a:defRPr/>
            </a:lvl1pPr>
          </a:lstStyle>
          <a:p>
            <a:pPr>
              <a:defRPr/>
            </a:pPr>
            <a:r>
              <a:rPr lang="nl-BE" altLang="nl-BE"/>
              <a:t>Dia </a:t>
            </a:r>
            <a:fld id="{A9D1688D-BDCB-43FF-B590-4DEF46F5B60C}" type="slidenum">
              <a:rPr lang="nl-BE" altLang="nl-BE"/>
              <a:pPr>
                <a:defRPr/>
              </a:pPr>
              <a:t>‹nr.›</a:t>
            </a:fld>
            <a:endParaRPr lang="nl-BE" altLang="nl-BE"/>
          </a:p>
        </p:txBody>
      </p:sp>
    </p:spTree>
    <p:extLst>
      <p:ext uri="{BB962C8B-B14F-4D97-AF65-F5344CB8AC3E}">
        <p14:creationId xmlns:p14="http://schemas.microsoft.com/office/powerpoint/2010/main" val="7663853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ege dia met titel">
    <p:spTree>
      <p:nvGrpSpPr>
        <p:cNvPr id="1" name=""/>
        <p:cNvGrpSpPr/>
        <p:nvPr/>
      </p:nvGrpSpPr>
      <p:grpSpPr>
        <a:xfrm>
          <a:off x="0" y="0"/>
          <a:ext cx="0" cy="0"/>
          <a:chOff x="0" y="0"/>
          <a:chExt cx="0" cy="0"/>
        </a:xfrm>
      </p:grpSpPr>
      <p:cxnSp>
        <p:nvCxnSpPr>
          <p:cNvPr id="3" name="Rechte verbindingslijn 2"/>
          <p:cNvCxnSpPr/>
          <p:nvPr userDrawn="1"/>
        </p:nvCxnSpPr>
        <p:spPr>
          <a:xfrm>
            <a:off x="360363" y="270272"/>
            <a:ext cx="8388350" cy="0"/>
          </a:xfrm>
          <a:prstGeom prst="line">
            <a:avLst/>
          </a:prstGeom>
          <a:ln w="73025"/>
        </p:spPr>
        <p:style>
          <a:lnRef idx="1">
            <a:schemeClr val="accent1"/>
          </a:lnRef>
          <a:fillRef idx="0">
            <a:schemeClr val="accent1"/>
          </a:fillRef>
          <a:effectRef idx="0">
            <a:schemeClr val="accent1"/>
          </a:effectRef>
          <a:fontRef idx="minor">
            <a:schemeClr val="tx1"/>
          </a:fontRef>
        </p:style>
      </p:cxnSp>
      <p:sp>
        <p:nvSpPr>
          <p:cNvPr id="4" name="Title 2"/>
          <p:cNvSpPr txBox="1">
            <a:spLocks/>
          </p:cNvSpPr>
          <p:nvPr userDrawn="1"/>
        </p:nvSpPr>
        <p:spPr>
          <a:xfrm>
            <a:off x="366714" y="1015603"/>
            <a:ext cx="8315325" cy="556022"/>
          </a:xfrm>
          <a:prstGeom prst="rect">
            <a:avLst/>
          </a:prstGeom>
        </p:spPr>
        <p:txBody>
          <a:bodyPr anchor="ctr"/>
          <a:lstStyle>
            <a:lvl1pPr algn="l" defTabSz="914400" rtl="0" eaLnBrk="1" latinLnBrk="0" hangingPunct="1">
              <a:spcBef>
                <a:spcPct val="0"/>
              </a:spcBef>
              <a:buNone/>
              <a:defRPr sz="3600" b="1" i="0" kern="1200">
                <a:solidFill>
                  <a:schemeClr val="bg1">
                    <a:lumMod val="50000"/>
                  </a:schemeClr>
                </a:solidFill>
                <a:latin typeface="+mj-lt"/>
                <a:ea typeface="+mj-ea"/>
                <a:cs typeface="+mj-cs"/>
              </a:defRPr>
            </a:lvl1pPr>
          </a:lstStyle>
          <a:p>
            <a:pPr>
              <a:defRPr/>
            </a:pPr>
            <a:r>
              <a:rPr lang="nl-BE" sz="1500" dirty="0">
                <a:solidFill>
                  <a:prstClr val="white">
                    <a:lumMod val="50000"/>
                  </a:prstClr>
                </a:solidFill>
              </a:rPr>
              <a:t>Als afwisseling van het grijs kan u ook de accentkleuren gebruiken </a:t>
            </a:r>
          </a:p>
        </p:txBody>
      </p:sp>
      <p:sp>
        <p:nvSpPr>
          <p:cNvPr id="16" name="Title 2"/>
          <p:cNvSpPr>
            <a:spLocks noGrp="1"/>
          </p:cNvSpPr>
          <p:nvPr>
            <p:ph type="title"/>
          </p:nvPr>
        </p:nvSpPr>
        <p:spPr>
          <a:xfrm>
            <a:off x="360001" y="357504"/>
            <a:ext cx="8315381" cy="556243"/>
          </a:xfrm>
          <a:prstGeom prst="rect">
            <a:avLst/>
          </a:prstGeom>
        </p:spPr>
        <p:txBody>
          <a:bodyPr/>
          <a:lstStyle>
            <a:lvl1pPr>
              <a:defRPr sz="2700" i="0">
                <a:solidFill>
                  <a:schemeClr val="bg1">
                    <a:lumMod val="50000"/>
                  </a:schemeClr>
                </a:solidFill>
              </a:defRPr>
            </a:lvl1pPr>
          </a:lstStyle>
          <a:p>
            <a:r>
              <a:rPr lang="nl-NL" noProof="0"/>
              <a:t>Klik om de stijl te bewerken</a:t>
            </a:r>
            <a:endParaRPr lang="nl-BE" noProof="0" dirty="0"/>
          </a:p>
        </p:txBody>
      </p:sp>
      <p:sp>
        <p:nvSpPr>
          <p:cNvPr id="5" name="Tijdelijke aanduiding voor datum 6"/>
          <p:cNvSpPr>
            <a:spLocks noGrp="1"/>
          </p:cNvSpPr>
          <p:nvPr>
            <p:ph type="dt" sz="half" idx="10"/>
          </p:nvPr>
        </p:nvSpPr>
        <p:spPr>
          <a:xfrm>
            <a:off x="1403351" y="4624388"/>
            <a:ext cx="828675" cy="273844"/>
          </a:xfrm>
          <a:prstGeom prst="rect">
            <a:avLst/>
          </a:prstGeom>
        </p:spPr>
        <p:txBody>
          <a:bodyPr/>
          <a:lstStyle>
            <a:lvl1pPr>
              <a:defRPr/>
            </a:lvl1pPr>
          </a:lstStyle>
          <a:p>
            <a:pPr>
              <a:defRPr/>
            </a:pPr>
            <a:fld id="{07F36AAA-C3A8-4AC0-8E52-F0650FD8CE89}" type="datetime1">
              <a:rPr lang="nl-BE">
                <a:solidFill>
                  <a:prstClr val="white">
                    <a:lumMod val="50000"/>
                  </a:prstClr>
                </a:solidFill>
              </a:rPr>
              <a:pPr>
                <a:defRPr/>
              </a:pPr>
              <a:t>19/01/2022</a:t>
            </a:fld>
            <a:endParaRPr lang="nl-BE" dirty="0">
              <a:solidFill>
                <a:prstClr val="white">
                  <a:lumMod val="50000"/>
                </a:prstClr>
              </a:solidFill>
            </a:endParaRPr>
          </a:p>
        </p:txBody>
      </p:sp>
      <p:sp>
        <p:nvSpPr>
          <p:cNvPr id="6" name="Tijdelijke aanduiding voor voettekst 8"/>
          <p:cNvSpPr>
            <a:spLocks noGrp="1"/>
          </p:cNvSpPr>
          <p:nvPr>
            <p:ph type="ftr" sz="quarter" idx="11"/>
          </p:nvPr>
        </p:nvSpPr>
        <p:spPr>
          <a:xfrm>
            <a:off x="2509838" y="4624388"/>
            <a:ext cx="3683000" cy="273844"/>
          </a:xfrm>
          <a:prstGeom prst="rect">
            <a:avLst/>
          </a:prstGeom>
        </p:spPr>
        <p:txBody>
          <a:bodyPr/>
          <a:lstStyle>
            <a:lvl1pPr>
              <a:defRPr/>
            </a:lvl1pPr>
          </a:lstStyle>
          <a:p>
            <a:pPr>
              <a:defRPr/>
            </a:pPr>
            <a:r>
              <a:rPr lang="nl-BE">
                <a:solidFill>
                  <a:prstClr val="white">
                    <a:lumMod val="50000"/>
                  </a:prstClr>
                </a:solidFill>
              </a:rPr>
              <a:t>Basisbereikbaarheid</a:t>
            </a:r>
            <a:endParaRPr lang="nl-BE" sz="750" dirty="0">
              <a:solidFill>
                <a:prstClr val="white">
                  <a:lumMod val="50000"/>
                </a:prstClr>
              </a:solidFill>
            </a:endParaRPr>
          </a:p>
        </p:txBody>
      </p:sp>
      <p:sp>
        <p:nvSpPr>
          <p:cNvPr id="7" name="Slide Number Placeholder 3"/>
          <p:cNvSpPr>
            <a:spLocks noGrp="1"/>
          </p:cNvSpPr>
          <p:nvPr>
            <p:ph type="sldNum" sz="quarter" idx="12"/>
          </p:nvPr>
        </p:nvSpPr>
        <p:spPr>
          <a:xfrm>
            <a:off x="6588125" y="4637485"/>
            <a:ext cx="850900" cy="260747"/>
          </a:xfrm>
          <a:prstGeom prst="rect">
            <a:avLst/>
          </a:prstGeom>
        </p:spPr>
        <p:txBody>
          <a:bodyPr/>
          <a:lstStyle>
            <a:lvl1pPr>
              <a:defRPr/>
            </a:lvl1pPr>
          </a:lstStyle>
          <a:p>
            <a:pPr>
              <a:defRPr/>
            </a:pPr>
            <a:r>
              <a:rPr lang="nl-BE" altLang="nl-BE"/>
              <a:t>Dia </a:t>
            </a:r>
            <a:fld id="{0718BC1D-B0F0-42B4-B16F-850C4A58DADD}" type="slidenum">
              <a:rPr lang="nl-BE" altLang="nl-BE"/>
              <a:pPr>
                <a:defRPr/>
              </a:pPr>
              <a:t>‹nr.›</a:t>
            </a:fld>
            <a:endParaRPr lang="nl-BE" altLang="nl-BE"/>
          </a:p>
        </p:txBody>
      </p:sp>
    </p:spTree>
    <p:extLst>
      <p:ext uri="{BB962C8B-B14F-4D97-AF65-F5344CB8AC3E}">
        <p14:creationId xmlns:p14="http://schemas.microsoft.com/office/powerpoint/2010/main" val="41090275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ege dia">
    <p:spTree>
      <p:nvGrpSpPr>
        <p:cNvPr id="1" name=""/>
        <p:cNvGrpSpPr/>
        <p:nvPr/>
      </p:nvGrpSpPr>
      <p:grpSpPr>
        <a:xfrm>
          <a:off x="0" y="0"/>
          <a:ext cx="0" cy="0"/>
          <a:chOff x="0" y="0"/>
          <a:chExt cx="0" cy="0"/>
        </a:xfrm>
      </p:grpSpPr>
      <p:cxnSp>
        <p:nvCxnSpPr>
          <p:cNvPr id="2" name="Rechte verbindingslijn 1"/>
          <p:cNvCxnSpPr/>
          <p:nvPr userDrawn="1"/>
        </p:nvCxnSpPr>
        <p:spPr>
          <a:xfrm>
            <a:off x="360363" y="270272"/>
            <a:ext cx="8388350" cy="0"/>
          </a:xfrm>
          <a:prstGeom prst="line">
            <a:avLst/>
          </a:prstGeom>
          <a:ln w="73025"/>
        </p:spPr>
        <p:style>
          <a:lnRef idx="1">
            <a:schemeClr val="accent1"/>
          </a:lnRef>
          <a:fillRef idx="0">
            <a:schemeClr val="accent1"/>
          </a:fillRef>
          <a:effectRef idx="0">
            <a:schemeClr val="accent1"/>
          </a:effectRef>
          <a:fontRef idx="minor">
            <a:schemeClr val="tx1"/>
          </a:fontRef>
        </p:style>
      </p:cxnSp>
      <p:sp>
        <p:nvSpPr>
          <p:cNvPr id="3" name="Tijdelijke aanduiding voor datum 6"/>
          <p:cNvSpPr>
            <a:spLocks noGrp="1"/>
          </p:cNvSpPr>
          <p:nvPr>
            <p:ph type="dt" sz="half" idx="10"/>
          </p:nvPr>
        </p:nvSpPr>
        <p:spPr>
          <a:xfrm>
            <a:off x="1403351" y="4624388"/>
            <a:ext cx="828675" cy="273844"/>
          </a:xfrm>
          <a:prstGeom prst="rect">
            <a:avLst/>
          </a:prstGeom>
        </p:spPr>
        <p:txBody>
          <a:bodyPr/>
          <a:lstStyle>
            <a:lvl1pPr>
              <a:defRPr/>
            </a:lvl1pPr>
          </a:lstStyle>
          <a:p>
            <a:pPr>
              <a:defRPr/>
            </a:pPr>
            <a:fld id="{2434CBEE-22B4-448F-B8FB-AB02D0369DCD}" type="datetime1">
              <a:rPr lang="nl-BE">
                <a:solidFill>
                  <a:prstClr val="white">
                    <a:lumMod val="50000"/>
                  </a:prstClr>
                </a:solidFill>
              </a:rPr>
              <a:pPr>
                <a:defRPr/>
              </a:pPr>
              <a:t>19/01/2022</a:t>
            </a:fld>
            <a:endParaRPr lang="nl-BE" dirty="0">
              <a:solidFill>
                <a:prstClr val="white">
                  <a:lumMod val="50000"/>
                </a:prstClr>
              </a:solidFill>
            </a:endParaRPr>
          </a:p>
        </p:txBody>
      </p:sp>
      <p:sp>
        <p:nvSpPr>
          <p:cNvPr id="4" name="Tijdelijke aanduiding voor voettekst 8"/>
          <p:cNvSpPr>
            <a:spLocks noGrp="1"/>
          </p:cNvSpPr>
          <p:nvPr>
            <p:ph type="ftr" sz="quarter" idx="11"/>
          </p:nvPr>
        </p:nvSpPr>
        <p:spPr>
          <a:xfrm>
            <a:off x="2509838" y="4624388"/>
            <a:ext cx="3683000" cy="273844"/>
          </a:xfrm>
          <a:prstGeom prst="rect">
            <a:avLst/>
          </a:prstGeom>
        </p:spPr>
        <p:txBody>
          <a:bodyPr/>
          <a:lstStyle>
            <a:lvl1pPr>
              <a:defRPr/>
            </a:lvl1pPr>
          </a:lstStyle>
          <a:p>
            <a:pPr>
              <a:defRPr/>
            </a:pPr>
            <a:r>
              <a:rPr lang="nl-BE">
                <a:solidFill>
                  <a:prstClr val="white">
                    <a:lumMod val="50000"/>
                  </a:prstClr>
                </a:solidFill>
              </a:rPr>
              <a:t>Basisbereikbaarheid</a:t>
            </a:r>
            <a:endParaRPr lang="nl-BE" sz="750" dirty="0">
              <a:solidFill>
                <a:prstClr val="white">
                  <a:lumMod val="50000"/>
                </a:prstClr>
              </a:solidFill>
            </a:endParaRPr>
          </a:p>
        </p:txBody>
      </p:sp>
      <p:sp>
        <p:nvSpPr>
          <p:cNvPr id="5" name="Slide Number Placeholder 3"/>
          <p:cNvSpPr>
            <a:spLocks noGrp="1"/>
          </p:cNvSpPr>
          <p:nvPr>
            <p:ph type="sldNum" sz="quarter" idx="12"/>
          </p:nvPr>
        </p:nvSpPr>
        <p:spPr>
          <a:xfrm>
            <a:off x="6588125" y="4637485"/>
            <a:ext cx="850900" cy="260747"/>
          </a:xfrm>
          <a:prstGeom prst="rect">
            <a:avLst/>
          </a:prstGeom>
        </p:spPr>
        <p:txBody>
          <a:bodyPr/>
          <a:lstStyle>
            <a:lvl1pPr>
              <a:defRPr/>
            </a:lvl1pPr>
          </a:lstStyle>
          <a:p>
            <a:pPr>
              <a:defRPr/>
            </a:pPr>
            <a:r>
              <a:rPr lang="nl-BE" altLang="nl-BE"/>
              <a:t>Dia </a:t>
            </a:r>
            <a:fld id="{B3E4AF8B-D0CD-439F-BA8D-BD1A7A5259D7}" type="slidenum">
              <a:rPr lang="nl-BE" altLang="nl-BE"/>
              <a:pPr>
                <a:defRPr/>
              </a:pPr>
              <a:t>‹nr.›</a:t>
            </a:fld>
            <a:endParaRPr lang="nl-BE" altLang="nl-BE"/>
          </a:p>
        </p:txBody>
      </p:sp>
    </p:spTree>
    <p:extLst>
      <p:ext uri="{BB962C8B-B14F-4D97-AF65-F5344CB8AC3E}">
        <p14:creationId xmlns:p14="http://schemas.microsoft.com/office/powerpoint/2010/main" val="1594978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_3">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06AE67E-3BB2-49D2-BEEB-A59A4EF4C7E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67830" y="0"/>
            <a:ext cx="8876170" cy="5143500"/>
          </a:xfrm>
          <a:prstGeom prst="rect">
            <a:avLst/>
          </a:prstGeom>
        </p:spPr>
      </p:pic>
      <p:sp>
        <p:nvSpPr>
          <p:cNvPr id="10" name="Titel 1"/>
          <p:cNvSpPr>
            <a:spLocks noGrp="1"/>
          </p:cNvSpPr>
          <p:nvPr>
            <p:ph type="ctrTitle"/>
          </p:nvPr>
        </p:nvSpPr>
        <p:spPr>
          <a:xfrm>
            <a:off x="1296000" y="1512000"/>
            <a:ext cx="7416000" cy="1566000"/>
          </a:xfrm>
          <a:prstGeom prst="rect">
            <a:avLst/>
          </a:prstGeom>
        </p:spPr>
        <p:txBody>
          <a:bodyPr/>
          <a:lstStyle>
            <a:lvl1pPr>
              <a:defRPr>
                <a:solidFill>
                  <a:schemeClr val="bg1"/>
                </a:solidFill>
              </a:defRPr>
            </a:lvl1pPr>
          </a:lstStyle>
          <a:p>
            <a:r>
              <a:rPr lang="nl-NL"/>
              <a:t>Klik om stijl te bewerken</a:t>
            </a:r>
            <a:endParaRPr lang="nl-BE" dirty="0"/>
          </a:p>
        </p:txBody>
      </p:sp>
      <p:sp>
        <p:nvSpPr>
          <p:cNvPr id="11" name="Ondertitel 2"/>
          <p:cNvSpPr>
            <a:spLocks noGrp="1"/>
          </p:cNvSpPr>
          <p:nvPr>
            <p:ph type="subTitle" idx="4294967295"/>
          </p:nvPr>
        </p:nvSpPr>
        <p:spPr>
          <a:xfrm>
            <a:off x="1296000" y="3105001"/>
            <a:ext cx="7416000" cy="1241822"/>
          </a:xfrm>
          <a:prstGeom prst="rect">
            <a:avLst/>
          </a:prstGeom>
        </p:spPr>
        <p:txBody>
          <a:bodyPr/>
          <a:lstStyle>
            <a:lvl1pPr>
              <a:defRPr>
                <a:solidFill>
                  <a:schemeClr val="bg1"/>
                </a:solidFill>
              </a:defRPr>
            </a:lvl1pPr>
          </a:lstStyle>
          <a:p>
            <a:r>
              <a:rPr lang="nl-NL">
                <a:solidFill>
                  <a:schemeClr val="bg1"/>
                </a:solidFill>
              </a:rPr>
              <a:t>Klikken om de ondertitelstijl van het model te bewerken</a:t>
            </a:r>
            <a:endParaRPr lang="nl-BE" dirty="0">
              <a:solidFill>
                <a:schemeClr val="bg1"/>
              </a:solidFill>
            </a:endParaRPr>
          </a:p>
        </p:txBody>
      </p:sp>
      <p:sp>
        <p:nvSpPr>
          <p:cNvPr id="8" name="Tijdelijke aanduiding voor dianummer 1"/>
          <p:cNvSpPr txBox="1">
            <a:spLocks/>
          </p:cNvSpPr>
          <p:nvPr userDrawn="1"/>
        </p:nvSpPr>
        <p:spPr>
          <a:xfrm>
            <a:off x="7981953" y="4677813"/>
            <a:ext cx="698601" cy="273844"/>
          </a:xfrm>
          <a:prstGeom prst="rect">
            <a:avLst/>
          </a:prstGeom>
        </p:spPr>
        <p:txBody>
          <a:bodyPr vert="horz" lIns="91440" tIns="45720" rIns="91440" bIns="45720" rtlCol="0" anchor="ctr"/>
          <a:lstStyle>
            <a:defPPr>
              <a:defRPr lang="nl-NL"/>
            </a:defPPr>
            <a:lvl1pPr marL="0" algn="ctr" defTabSz="457200" rtl="0" eaLnBrk="1" latinLnBrk="0" hangingPunct="1">
              <a:defRPr sz="1200" kern="1200" baseline="0">
                <a:solidFill>
                  <a:schemeClr val="bg1"/>
                </a:solidFill>
                <a:latin typeface=""/>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76AD9109-E3B3-DE45-B285-1340FE6FB9DD}" type="slidenum">
              <a:rPr kumimoji="0" lang="nl-NL" sz="1400" b="0" i="0" u="none" strike="noStrike" kern="1200" cap="none" spc="0" normalizeH="0" baseline="0" noProof="0" smtClean="0">
                <a:ln>
                  <a:noFill/>
                </a:ln>
                <a:solidFill>
                  <a:prstClr val="white"/>
                </a:solidFill>
                <a:effectLst/>
                <a:uLnTx/>
                <a:uFillTx/>
                <a:latin typeface="FlandersArtSans-Regular" panose="00000500000000000000" pitchFamily="2" charset="0"/>
              </a:rPr>
              <a:pPr marL="0" marR="0" lvl="0" indent="0" algn="ctr" defTabSz="457200" rtl="0" eaLnBrk="1" fontAlgn="auto" latinLnBrk="0" hangingPunct="1">
                <a:lnSpc>
                  <a:spcPct val="100000"/>
                </a:lnSpc>
                <a:spcBef>
                  <a:spcPts val="0"/>
                </a:spcBef>
                <a:spcAft>
                  <a:spcPts val="0"/>
                </a:spcAft>
                <a:buClrTx/>
                <a:buSzTx/>
                <a:buFontTx/>
                <a:buNone/>
                <a:tabLst/>
                <a:defRPr/>
              </a:pPr>
              <a:t>‹nr.›</a:t>
            </a:fld>
            <a:endParaRPr kumimoji="0" lang="nl-NL" sz="1400" b="0" i="0" u="none" strike="noStrike" kern="1200" cap="none" spc="0" normalizeH="0" baseline="0" noProof="0" dirty="0">
              <a:ln>
                <a:noFill/>
              </a:ln>
              <a:solidFill>
                <a:prstClr val="white"/>
              </a:solidFill>
              <a:effectLst/>
              <a:uLnTx/>
              <a:uFillTx/>
              <a:latin typeface="FlandersArtSans-Regular" panose="00000500000000000000" pitchFamily="2" charset="0"/>
            </a:endParaRPr>
          </a:p>
        </p:txBody>
      </p:sp>
      <p:pic>
        <p:nvPicPr>
          <p:cNvPr id="9" name="Afbeelding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3795" y="4350421"/>
            <a:ext cx="1595530" cy="620286"/>
          </a:xfrm>
          <a:prstGeom prst="rect">
            <a:avLst/>
          </a:prstGeom>
        </p:spPr>
      </p:pic>
    </p:spTree>
    <p:extLst>
      <p:ext uri="{BB962C8B-B14F-4D97-AF65-F5344CB8AC3E}">
        <p14:creationId xmlns:p14="http://schemas.microsoft.com/office/powerpoint/2010/main" val="29923028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e voor slot presentatie">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58776" y="276225"/>
            <a:ext cx="8416925" cy="359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vak 9"/>
          <p:cNvSpPr>
            <a:spLocks/>
          </p:cNvSpPr>
          <p:nvPr userDrawn="1"/>
        </p:nvSpPr>
        <p:spPr bwMode="auto">
          <a:xfrm>
            <a:off x="347664" y="265510"/>
            <a:ext cx="8428037" cy="300082"/>
          </a:xfrm>
          <a:custGeom>
            <a:avLst/>
            <a:gdLst>
              <a:gd name="T0" fmla="*/ 0 w 8428068"/>
              <a:gd name="T1" fmla="*/ 0 h 1554665"/>
              <a:gd name="T2" fmla="*/ 8426952 w 8428068"/>
              <a:gd name="T3" fmla="*/ 0 h 1554665"/>
              <a:gd name="T4" fmla="*/ 8426952 w 8428068"/>
              <a:gd name="T5" fmla="*/ 1143335 h 1554665"/>
              <a:gd name="T6" fmla="*/ 0 w 8428068"/>
              <a:gd name="T7" fmla="*/ 1536659 h 1554665"/>
              <a:gd name="T8" fmla="*/ 0 w 8428068"/>
              <a:gd name="T9" fmla="*/ 0 h 15546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28068" h="1554665">
                <a:moveTo>
                  <a:pt x="0" y="0"/>
                </a:moveTo>
                <a:lnTo>
                  <a:pt x="8428068" y="0"/>
                </a:lnTo>
                <a:lnTo>
                  <a:pt x="8428068" y="1156732"/>
                </a:lnTo>
                <a:lnTo>
                  <a:pt x="0" y="1554665"/>
                </a:lnTo>
                <a:lnTo>
                  <a:pt x="0" y="0"/>
                </a:lnTo>
                <a:close/>
              </a:path>
            </a:pathLst>
          </a:custGeom>
          <a:solidFill>
            <a:srgbClr val="FFDD00">
              <a:alpha val="85097"/>
            </a:srgbClr>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p>
            <a:pPr eaLnBrk="0" fontAlgn="base" hangingPunct="0">
              <a:spcBef>
                <a:spcPct val="0"/>
              </a:spcBef>
              <a:spcAft>
                <a:spcPct val="0"/>
              </a:spcAft>
            </a:pPr>
            <a:endParaRPr lang="nl-BE" sz="1350">
              <a:solidFill>
                <a:srgbClr val="595959"/>
              </a:solidFill>
              <a:cs typeface="Arial" charset="0"/>
            </a:endParaRPr>
          </a:p>
        </p:txBody>
      </p:sp>
      <p:sp>
        <p:nvSpPr>
          <p:cNvPr id="4" name="Tekstvak 12"/>
          <p:cNvSpPr>
            <a:spLocks/>
          </p:cNvSpPr>
          <p:nvPr userDrawn="1"/>
        </p:nvSpPr>
        <p:spPr bwMode="auto">
          <a:xfrm flipH="1" flipV="1">
            <a:off x="312739" y="3381375"/>
            <a:ext cx="8518525" cy="300082"/>
          </a:xfrm>
          <a:custGeom>
            <a:avLst/>
            <a:gdLst>
              <a:gd name="T0" fmla="*/ 0 w 8428068"/>
              <a:gd name="T1" fmla="*/ 2 h 986469"/>
              <a:gd name="T2" fmla="*/ 12511870 w 8428068"/>
              <a:gd name="T3" fmla="*/ 0 h 986469"/>
              <a:gd name="T4" fmla="*/ 12511870 w 8428068"/>
              <a:gd name="T5" fmla="*/ 14798854 h 986469"/>
              <a:gd name="T6" fmla="*/ 0 w 8428068"/>
              <a:gd name="T7" fmla="*/ 24804988 h 986469"/>
              <a:gd name="T8" fmla="*/ 0 w 8428068"/>
              <a:gd name="T9" fmla="*/ 2 h 9864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28068" h="986469">
                <a:moveTo>
                  <a:pt x="0" y="2"/>
                </a:moveTo>
                <a:lnTo>
                  <a:pt x="8428068" y="0"/>
                </a:lnTo>
                <a:lnTo>
                  <a:pt x="8428068" y="588536"/>
                </a:lnTo>
                <a:lnTo>
                  <a:pt x="0" y="986469"/>
                </a:lnTo>
                <a:lnTo>
                  <a:pt x="0" y="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p>
            <a:pPr eaLnBrk="0" fontAlgn="base" hangingPunct="0">
              <a:spcBef>
                <a:spcPct val="0"/>
              </a:spcBef>
              <a:spcAft>
                <a:spcPct val="0"/>
              </a:spcAft>
            </a:pPr>
            <a:endParaRPr lang="nl-BE" sz="1350">
              <a:solidFill>
                <a:srgbClr val="595959"/>
              </a:solidFill>
              <a:cs typeface="Arial" charset="0"/>
            </a:endParaRPr>
          </a:p>
        </p:txBody>
      </p:sp>
    </p:spTree>
    <p:extLst>
      <p:ext uri="{BB962C8B-B14F-4D97-AF65-F5344CB8AC3E}">
        <p14:creationId xmlns:p14="http://schemas.microsoft.com/office/powerpoint/2010/main" val="38433922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houd_1">
    <p:spTree>
      <p:nvGrpSpPr>
        <p:cNvPr id="1" name=""/>
        <p:cNvGrpSpPr/>
        <p:nvPr/>
      </p:nvGrpSpPr>
      <p:grpSpPr>
        <a:xfrm>
          <a:off x="0" y="0"/>
          <a:ext cx="0" cy="0"/>
          <a:chOff x="0" y="0"/>
          <a:chExt cx="0" cy="0"/>
        </a:xfrm>
      </p:grpSpPr>
      <p:sp>
        <p:nvSpPr>
          <p:cNvPr id="6" name="Tijdelijke aanduiding voor titel 1"/>
          <p:cNvSpPr>
            <a:spLocks noGrp="1"/>
          </p:cNvSpPr>
          <p:nvPr>
            <p:ph type="title"/>
          </p:nvPr>
        </p:nvSpPr>
        <p:spPr>
          <a:xfrm>
            <a:off x="1296000" y="567000"/>
            <a:ext cx="7416000" cy="837000"/>
          </a:xfrm>
          <a:prstGeom prst="rect">
            <a:avLst/>
          </a:prstGeom>
        </p:spPr>
        <p:txBody>
          <a:bodyPr vert="horz" lIns="0" tIns="0" rIns="0" bIns="0" rtlCol="0" anchor="t" anchorCtr="0">
            <a:noAutofit/>
          </a:bodyPr>
          <a:lstStyle>
            <a:lvl1pPr>
              <a:defRPr>
                <a:solidFill>
                  <a:schemeClr val="tx1"/>
                </a:solidFill>
              </a:defRPr>
            </a:lvl1pPr>
          </a:lstStyle>
          <a:p>
            <a:r>
              <a:rPr lang="nl-NL" dirty="0"/>
              <a:t>Klik om een titel toe te voegen</a:t>
            </a:r>
            <a:endParaRPr lang="nl-BE" dirty="0"/>
          </a:p>
        </p:txBody>
      </p:sp>
      <p:sp>
        <p:nvSpPr>
          <p:cNvPr id="7" name="Tijdelijke aanduiding voor tekst 2"/>
          <p:cNvSpPr>
            <a:spLocks noGrp="1"/>
          </p:cNvSpPr>
          <p:nvPr>
            <p:ph idx="1"/>
          </p:nvPr>
        </p:nvSpPr>
        <p:spPr>
          <a:xfrm>
            <a:off x="1296000" y="1437105"/>
            <a:ext cx="7416000" cy="2754000"/>
          </a:xfrm>
          <a:prstGeom prst="rect">
            <a:avLst/>
          </a:prstGeom>
        </p:spPr>
        <p:txBody>
          <a:bodyPr vert="horz" lIns="0" tIns="0" rIns="0" bIns="45720" rtlCol="0">
            <a:noAutofit/>
          </a:bodyPr>
          <a:lstStyle>
            <a:lvl1pPr>
              <a:defRPr lang="nl-NL" sz="1650" kern="1200" spc="0" baseline="0" dirty="0" smtClean="0">
                <a:solidFill>
                  <a:schemeClr val="tx1"/>
                </a:solidFill>
                <a:latin typeface="FlandersArtSans-Bold" panose="00000800000000000000" pitchFamily="2" charset="0"/>
                <a:ea typeface="+mn-ea"/>
                <a:cs typeface="+mn-cs"/>
              </a:defRPr>
            </a:lvl1pPr>
            <a:lvl2pPr marL="473175" indent="-257175">
              <a:defRPr lang="nl-NL" sz="1650" kern="1200" spc="0" baseline="0" dirty="0" smtClean="0">
                <a:solidFill>
                  <a:srgbClr val="9B9B9B"/>
                </a:solidFill>
                <a:latin typeface="FlandersArtSans-Regular" panose="00000500000000000000" pitchFamily="2" charset="0"/>
                <a:ea typeface="+mn-ea"/>
                <a:cs typeface="+mn-cs"/>
              </a:defRPr>
            </a:lvl2pPr>
            <a:lvl3pPr>
              <a:defRPr lang="nl-NL" sz="1500" kern="1200" spc="0" baseline="0" dirty="0" smtClean="0">
                <a:solidFill>
                  <a:schemeClr val="tx1"/>
                </a:solidFill>
                <a:latin typeface="FlandersArtSans-Regular" panose="00000500000000000000" pitchFamily="2" charset="0"/>
                <a:ea typeface="+mn-ea"/>
                <a:cs typeface="+mn-cs"/>
              </a:defRPr>
            </a:lvl3pPr>
            <a:lvl4pPr>
              <a:defRPr lang="nl-NL" sz="1500" kern="1200" spc="0" baseline="0" dirty="0" smtClean="0">
                <a:solidFill>
                  <a:schemeClr val="tx1"/>
                </a:solidFill>
                <a:latin typeface="FlandersArtSans-Regular" panose="00000500000000000000" pitchFamily="2" charset="0"/>
                <a:ea typeface="+mn-ea"/>
                <a:cs typeface="+mn-cs"/>
              </a:defRPr>
            </a:lvl4pPr>
            <a:lvl5pPr>
              <a:defRPr lang="nl-BE" sz="1500" kern="1200" spc="0" baseline="0" dirty="0" smtClean="0">
                <a:solidFill>
                  <a:schemeClr val="tx1"/>
                </a:solidFill>
                <a:latin typeface="FlandersArtSans-Regular" panose="00000500000000000000" pitchFamily="2" charset="0"/>
                <a:ea typeface="+mn-ea"/>
                <a:cs typeface="+mn-cs"/>
              </a:defRPr>
            </a:lvl5pPr>
          </a:lstStyle>
          <a:p>
            <a:pPr marL="216000" marR="0" lvl="0" indent="-216000" algn="l" defTabSz="685800" rtl="0" eaLnBrk="1" fontAlgn="auto" latinLnBrk="0" hangingPunct="1">
              <a:lnSpc>
                <a:spcPct val="90000"/>
              </a:lnSpc>
              <a:spcBef>
                <a:spcPts val="225"/>
              </a:spcBef>
              <a:spcAft>
                <a:spcPts val="0"/>
              </a:spcAft>
              <a:buClrTx/>
              <a:buSzPct val="90000"/>
              <a:buFontTx/>
              <a:buBlip>
                <a:blip r:embed="rId2"/>
              </a:buBlip>
              <a:tabLst/>
            </a:pPr>
            <a:r>
              <a:rPr lang="nl-NL" dirty="0"/>
              <a:t>KLIK OM TEKST TOE TE VOEGEN</a:t>
            </a:r>
          </a:p>
          <a:p>
            <a:pPr marL="432000" marR="0" lvl="1" indent="-216000" algn="l" defTabSz="685800" rtl="0" eaLnBrk="1" fontAlgn="auto" latinLnBrk="0" hangingPunct="1">
              <a:lnSpc>
                <a:spcPct val="90000"/>
              </a:lnSpc>
              <a:spcBef>
                <a:spcPts val="225"/>
              </a:spcBef>
              <a:spcAft>
                <a:spcPts val="0"/>
              </a:spcAft>
              <a:buClrTx/>
              <a:buSzPct val="75000"/>
              <a:buFontTx/>
              <a:buBlip>
                <a:blip r:embed="rId3"/>
              </a:buBlip>
              <a:tabLst/>
            </a:pPr>
            <a:r>
              <a:rPr lang="nl-NL" dirty="0"/>
              <a:t>Tweede niveau</a:t>
            </a:r>
          </a:p>
          <a:p>
            <a:pPr marL="648000" marR="0" lvl="2" indent="-216000" algn="l" defTabSz="685800" rtl="0" eaLnBrk="1" fontAlgn="auto" latinLnBrk="0" hangingPunct="1">
              <a:lnSpc>
                <a:spcPct val="90000"/>
              </a:lnSpc>
              <a:spcBef>
                <a:spcPts val="225"/>
              </a:spcBef>
              <a:spcAft>
                <a:spcPts val="0"/>
              </a:spcAft>
              <a:buClrTx/>
              <a:buSzPct val="85000"/>
              <a:buFontTx/>
              <a:buBlip>
                <a:blip r:embed="rId4"/>
              </a:buBlip>
              <a:tabLst/>
            </a:pPr>
            <a:r>
              <a:rPr lang="nl-NL" dirty="0"/>
              <a:t>Derde niveau</a:t>
            </a:r>
          </a:p>
          <a:p>
            <a:pPr marL="864000" marR="0" lvl="3" indent="-216000" algn="l" defTabSz="685800" rtl="0" eaLnBrk="1" fontAlgn="auto" latinLnBrk="0" hangingPunct="1">
              <a:lnSpc>
                <a:spcPct val="90000"/>
              </a:lnSpc>
              <a:spcBef>
                <a:spcPts val="225"/>
              </a:spcBef>
              <a:spcAft>
                <a:spcPts val="0"/>
              </a:spcAft>
              <a:buClrTx/>
              <a:buSzPct val="75000"/>
              <a:buFontTx/>
              <a:buBlip>
                <a:blip r:embed="rId5"/>
              </a:buBlip>
              <a:tabLst/>
            </a:pPr>
            <a:r>
              <a:rPr lang="nl-NL" dirty="0"/>
              <a:t>Vierde niveau</a:t>
            </a:r>
          </a:p>
          <a:p>
            <a:pPr marL="1080000" marR="0" lvl="4" indent="-216000" algn="l" defTabSz="685800" rtl="0" eaLnBrk="1" fontAlgn="auto" latinLnBrk="0" hangingPunct="1">
              <a:lnSpc>
                <a:spcPct val="90000"/>
              </a:lnSpc>
              <a:spcBef>
                <a:spcPts val="225"/>
              </a:spcBef>
              <a:spcAft>
                <a:spcPts val="0"/>
              </a:spcAft>
              <a:buClrTx/>
              <a:buSzPct val="90000"/>
              <a:buFontTx/>
              <a:buBlip>
                <a:blip r:embed="rId2"/>
              </a:buBlip>
              <a:tabLst/>
            </a:pPr>
            <a:r>
              <a:rPr lang="nl-NL" dirty="0"/>
              <a:t>Vijfde niveau </a:t>
            </a:r>
            <a:endParaRPr lang="nl-BE" dirty="0"/>
          </a:p>
          <a:p>
            <a:pPr lvl="4"/>
            <a:endParaRPr lang="nl-BE" dirty="0"/>
          </a:p>
        </p:txBody>
      </p:sp>
      <p:pic>
        <p:nvPicPr>
          <p:cNvPr id="11" name="Afbeelding 10"/>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42844" y="4430465"/>
            <a:ext cx="1848750" cy="540000"/>
          </a:xfrm>
          <a:prstGeom prst="rect">
            <a:avLst/>
          </a:prstGeom>
        </p:spPr>
      </p:pic>
    </p:spTree>
    <p:extLst>
      <p:ext uri="{BB962C8B-B14F-4D97-AF65-F5344CB8AC3E}">
        <p14:creationId xmlns:p14="http://schemas.microsoft.com/office/powerpoint/2010/main" val="40684732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houd_2">
    <p:spTree>
      <p:nvGrpSpPr>
        <p:cNvPr id="1" name=""/>
        <p:cNvGrpSpPr/>
        <p:nvPr/>
      </p:nvGrpSpPr>
      <p:grpSpPr>
        <a:xfrm>
          <a:off x="0" y="0"/>
          <a:ext cx="0" cy="0"/>
          <a:chOff x="0" y="0"/>
          <a:chExt cx="0" cy="0"/>
        </a:xfrm>
      </p:grpSpPr>
      <p:sp>
        <p:nvSpPr>
          <p:cNvPr id="6" name="Titel 1"/>
          <p:cNvSpPr>
            <a:spLocks noGrp="1"/>
          </p:cNvSpPr>
          <p:nvPr>
            <p:ph type="ctrTitle" hasCustomPrompt="1"/>
          </p:nvPr>
        </p:nvSpPr>
        <p:spPr>
          <a:xfrm>
            <a:off x="1296001" y="567000"/>
            <a:ext cx="4400361" cy="1647000"/>
          </a:xfrm>
          <a:prstGeom prst="rect">
            <a:avLst/>
          </a:prstGeom>
        </p:spPr>
        <p:txBody>
          <a:bodyPr anchor="t">
            <a:noAutofit/>
          </a:bodyPr>
          <a:lstStyle>
            <a:lvl1pPr indent="0" algn="l" defTabSz="685800" rtl="0" eaLnBrk="1" latinLnBrk="0" hangingPunct="1">
              <a:lnSpc>
                <a:spcPts val="2850"/>
              </a:lnSpc>
              <a:spcBef>
                <a:spcPct val="0"/>
              </a:spcBef>
              <a:buNone/>
              <a:defRPr lang="nl-BE" sz="2775" b="0" i="0" kern="1200" baseline="0" dirty="0">
                <a:solidFill>
                  <a:schemeClr val="tx1"/>
                </a:solidFill>
                <a:latin typeface="FlandersArtSans-Bold" panose="00000800000000000000" pitchFamily="2" charset="0"/>
                <a:ea typeface="+mj-ea"/>
                <a:cs typeface="+mj-cs"/>
              </a:defRPr>
            </a:lvl1pPr>
          </a:lstStyle>
          <a:p>
            <a:r>
              <a:rPr lang="nl-NL" dirty="0"/>
              <a:t>Klik om een titel toe te voegen</a:t>
            </a:r>
            <a:endParaRPr lang="nl-BE" dirty="0"/>
          </a:p>
        </p:txBody>
      </p:sp>
      <p:pic>
        <p:nvPicPr>
          <p:cNvPr id="7" name="Afbeelding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2844" y="4430465"/>
            <a:ext cx="1848750" cy="540000"/>
          </a:xfrm>
          <a:prstGeom prst="rect">
            <a:avLst/>
          </a:prstGeom>
        </p:spPr>
      </p:pic>
    </p:spTree>
    <p:extLst>
      <p:ext uri="{BB962C8B-B14F-4D97-AF65-F5344CB8AC3E}">
        <p14:creationId xmlns:p14="http://schemas.microsoft.com/office/powerpoint/2010/main" val="40680372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houd_3">
    <p:spTree>
      <p:nvGrpSpPr>
        <p:cNvPr id="1" name=""/>
        <p:cNvGrpSpPr/>
        <p:nvPr/>
      </p:nvGrpSpPr>
      <p:grpSpPr>
        <a:xfrm>
          <a:off x="0" y="0"/>
          <a:ext cx="0" cy="0"/>
          <a:chOff x="0" y="0"/>
          <a:chExt cx="0" cy="0"/>
        </a:xfrm>
      </p:grpSpPr>
      <p:pic>
        <p:nvPicPr>
          <p:cNvPr id="8" name="Tijdelijke aanduiding voor afbeelding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11347" y="245705"/>
            <a:ext cx="1858805" cy="542937"/>
          </a:xfrm>
          <a:prstGeom prst="rect">
            <a:avLst/>
          </a:prstGeom>
          <a:noFill/>
          <a:ln>
            <a:noFill/>
          </a:ln>
        </p:spPr>
      </p:pic>
      <p:sp>
        <p:nvSpPr>
          <p:cNvPr id="7" name="Rechthoek 6">
            <a:extLst>
              <a:ext uri="{FF2B5EF4-FFF2-40B4-BE49-F238E27FC236}">
                <a16:creationId xmlns:a16="http://schemas.microsoft.com/office/drawing/2014/main" id="{C0002D1E-2CE3-4B1A-9420-C8BB5E0AD185}"/>
              </a:ext>
            </a:extLst>
          </p:cNvPr>
          <p:cNvSpPr/>
          <p:nvPr userDrawn="1"/>
        </p:nvSpPr>
        <p:spPr>
          <a:xfrm>
            <a:off x="323530" y="4876382"/>
            <a:ext cx="8820471" cy="230832"/>
          </a:xfrm>
          <a:prstGeom prst="rect">
            <a:avLst/>
          </a:prstGeom>
        </p:spPr>
        <p:txBody>
          <a:bodyPr wrap="square">
            <a:spAutoFit/>
          </a:bodyPr>
          <a:lstStyle/>
          <a:p>
            <a:pPr marL="0" indent="0">
              <a:buNone/>
            </a:pPr>
            <a:r>
              <a:rPr lang="en-GB" sz="900" b="0" dirty="0" err="1">
                <a:solidFill>
                  <a:schemeClr val="tx1">
                    <a:lumMod val="50000"/>
                    <a:lumOff val="50000"/>
                  </a:schemeClr>
                </a:solidFill>
              </a:rPr>
              <a:t>Basisbereikbaarheid</a:t>
            </a:r>
            <a:r>
              <a:rPr lang="en-GB" sz="900" b="0" dirty="0">
                <a:solidFill>
                  <a:schemeClr val="tx1">
                    <a:lumMod val="50000"/>
                    <a:lumOff val="50000"/>
                  </a:schemeClr>
                </a:solidFill>
              </a:rPr>
              <a:t> - </a:t>
            </a:r>
            <a:r>
              <a:rPr lang="en-GB" sz="900" b="0" dirty="0" err="1">
                <a:solidFill>
                  <a:schemeClr val="tx1">
                    <a:lumMod val="50000"/>
                    <a:lumOff val="50000"/>
                  </a:schemeClr>
                </a:solidFill>
              </a:rPr>
              <a:t>Voorbeelden</a:t>
            </a:r>
            <a:r>
              <a:rPr lang="en-GB" sz="900" b="0" dirty="0">
                <a:solidFill>
                  <a:schemeClr val="tx1">
                    <a:lumMod val="50000"/>
                    <a:lumOff val="50000"/>
                  </a:schemeClr>
                </a:solidFill>
              </a:rPr>
              <a:t> </a:t>
            </a:r>
            <a:r>
              <a:rPr lang="en-GB" sz="900" b="0" dirty="0" err="1">
                <a:solidFill>
                  <a:schemeClr val="tx1">
                    <a:lumMod val="50000"/>
                    <a:lumOff val="50000"/>
                  </a:schemeClr>
                </a:solidFill>
              </a:rPr>
              <a:t>informatie</a:t>
            </a:r>
            <a:r>
              <a:rPr lang="en-GB" sz="900" b="0" dirty="0">
                <a:solidFill>
                  <a:schemeClr val="tx1">
                    <a:lumMod val="50000"/>
                    <a:lumOff val="50000"/>
                  </a:schemeClr>
                </a:solidFill>
              </a:rPr>
              <a:t>- </a:t>
            </a:r>
            <a:r>
              <a:rPr lang="en-GB" sz="900" b="0" dirty="0" err="1">
                <a:solidFill>
                  <a:schemeClr val="tx1">
                    <a:lumMod val="50000"/>
                    <a:lumOff val="50000"/>
                  </a:schemeClr>
                </a:solidFill>
              </a:rPr>
              <a:t>en</a:t>
            </a:r>
            <a:r>
              <a:rPr lang="en-GB" sz="900" b="0" dirty="0">
                <a:solidFill>
                  <a:schemeClr val="tx1">
                    <a:lumMod val="50000"/>
                    <a:lumOff val="50000"/>
                  </a:schemeClr>
                </a:solidFill>
              </a:rPr>
              <a:t> </a:t>
            </a:r>
            <a:r>
              <a:rPr lang="en-GB" sz="900" b="0" dirty="0" err="1">
                <a:solidFill>
                  <a:schemeClr val="tx1">
                    <a:lumMod val="50000"/>
                    <a:lumOff val="50000"/>
                  </a:schemeClr>
                </a:solidFill>
              </a:rPr>
              <a:t>planningssystemen</a:t>
            </a:r>
            <a:r>
              <a:rPr lang="en-GB" sz="900" b="0" dirty="0">
                <a:solidFill>
                  <a:schemeClr val="tx1">
                    <a:lumMod val="50000"/>
                    <a:lumOff val="50000"/>
                  </a:schemeClr>
                </a:solidFill>
              </a:rPr>
              <a:t> </a:t>
            </a:r>
            <a:r>
              <a:rPr lang="en-GB" sz="900" b="0" dirty="0" err="1">
                <a:solidFill>
                  <a:schemeClr val="tx1">
                    <a:lumMod val="50000"/>
                    <a:lumOff val="50000"/>
                  </a:schemeClr>
                </a:solidFill>
              </a:rPr>
              <a:t>Mobipunten</a:t>
            </a:r>
            <a:r>
              <a:rPr kumimoji="0" lang="en-GB" sz="900" b="0" i="0" u="none" strike="noStrike" kern="1200" cap="none" spc="0" normalizeH="0" baseline="0" dirty="0">
                <a:ln>
                  <a:noFill/>
                </a:ln>
                <a:solidFill>
                  <a:schemeClr val="tx1">
                    <a:lumMod val="50000"/>
                    <a:lumOff val="50000"/>
                  </a:schemeClr>
                </a:solidFill>
                <a:effectLst/>
                <a:uLnTx/>
                <a:uFillTx/>
                <a:latin typeface="+mn-lt"/>
                <a:ea typeface="+mn-ea"/>
                <a:cs typeface="+mn-cs"/>
              </a:rPr>
              <a:t> - </a:t>
            </a:r>
            <a:r>
              <a:rPr lang="en-GB" sz="900" b="0" kern="1200" noProof="0" dirty="0">
                <a:solidFill>
                  <a:schemeClr val="tx1">
                    <a:lumMod val="50000"/>
                    <a:lumOff val="50000"/>
                  </a:schemeClr>
                </a:solidFill>
                <a:latin typeface="+mn-lt"/>
                <a:ea typeface="+mn-ea"/>
                <a:cs typeface="+mn-cs"/>
              </a:rPr>
              <a:t>18/01/2019</a:t>
            </a:r>
          </a:p>
        </p:txBody>
      </p:sp>
    </p:spTree>
    <p:extLst>
      <p:ext uri="{BB962C8B-B14F-4D97-AF65-F5344CB8AC3E}">
        <p14:creationId xmlns:p14="http://schemas.microsoft.com/office/powerpoint/2010/main" val="27187179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houd_4">
    <p:spTree>
      <p:nvGrpSpPr>
        <p:cNvPr id="1" name=""/>
        <p:cNvGrpSpPr/>
        <p:nvPr/>
      </p:nvGrpSpPr>
      <p:grpSpPr>
        <a:xfrm>
          <a:off x="0" y="0"/>
          <a:ext cx="0" cy="0"/>
          <a:chOff x="0" y="0"/>
          <a:chExt cx="0" cy="0"/>
        </a:xfrm>
      </p:grpSpPr>
      <p:sp>
        <p:nvSpPr>
          <p:cNvPr id="3" name="Titel 1"/>
          <p:cNvSpPr>
            <a:spLocks noGrp="1"/>
          </p:cNvSpPr>
          <p:nvPr>
            <p:ph type="title" hasCustomPrompt="1"/>
          </p:nvPr>
        </p:nvSpPr>
        <p:spPr>
          <a:xfrm>
            <a:off x="1296000" y="567000"/>
            <a:ext cx="7416000" cy="837000"/>
          </a:xfrm>
          <a:prstGeom prst="rect">
            <a:avLst/>
          </a:prstGeom>
        </p:spPr>
        <p:txBody>
          <a:bodyPr anchor="t" anchorCtr="0"/>
          <a:lstStyle>
            <a:lvl1pPr>
              <a:defRPr b="0" i="0" baseline="0">
                <a:solidFill>
                  <a:schemeClr val="tx1"/>
                </a:solidFill>
                <a:latin typeface="FlandersArtSans-Bold" panose="00000800000000000000" pitchFamily="2" charset="0"/>
                <a:cs typeface="FlandersArtSans-Bold" panose="00000800000000000000" pitchFamily="2" charset="0"/>
              </a:defRPr>
            </a:lvl1pPr>
          </a:lstStyle>
          <a:p>
            <a:r>
              <a:rPr lang="nl-NL" dirty="0"/>
              <a:t>Klik om een titel toe te voegen</a:t>
            </a:r>
            <a:endParaRPr lang="nl-BE" dirty="0"/>
          </a:p>
        </p:txBody>
      </p:sp>
      <p:sp>
        <p:nvSpPr>
          <p:cNvPr id="4" name="Tijdelijke aanduiding voor inhoud 2"/>
          <p:cNvSpPr>
            <a:spLocks noGrp="1"/>
          </p:cNvSpPr>
          <p:nvPr>
            <p:ph idx="1" hasCustomPrompt="1"/>
          </p:nvPr>
        </p:nvSpPr>
        <p:spPr>
          <a:xfrm>
            <a:off x="5320146" y="1431000"/>
            <a:ext cx="3391854" cy="2835000"/>
          </a:xfrm>
          <a:prstGeom prst="rect">
            <a:avLst/>
          </a:prstGeom>
        </p:spPr>
        <p:txBody>
          <a:bodyPr bIns="0"/>
          <a:lstStyle>
            <a:lvl1pPr marL="257175" indent="-257175">
              <a:spcBef>
                <a:spcPts val="225"/>
              </a:spcBef>
              <a:defRPr lang="nl-NL" sz="1650" kern="1200" spc="0" baseline="0" dirty="0" smtClean="0">
                <a:solidFill>
                  <a:schemeClr val="tx1"/>
                </a:solidFill>
                <a:latin typeface="FlandersArtSans-Bold" panose="00000800000000000000" pitchFamily="2" charset="0"/>
                <a:ea typeface="+mn-ea"/>
                <a:cs typeface="+mn-cs"/>
              </a:defRPr>
            </a:lvl1pPr>
            <a:lvl2pPr marL="558900" indent="-342900">
              <a:spcBef>
                <a:spcPts val="225"/>
              </a:spcBef>
              <a:defRPr lang="nl-NL" sz="1650" kern="1200" spc="0" baseline="0" dirty="0" smtClean="0">
                <a:solidFill>
                  <a:srgbClr val="9B9B9B"/>
                </a:solidFill>
                <a:latin typeface="FlandersArtSans-Regular" panose="00000500000000000000" pitchFamily="2" charset="0"/>
                <a:ea typeface="+mn-ea"/>
                <a:cs typeface="+mn-cs"/>
              </a:defRPr>
            </a:lvl2pPr>
            <a:lvl3pPr marL="689175" indent="-257175">
              <a:spcBef>
                <a:spcPts val="225"/>
              </a:spcBef>
              <a:defRPr lang="nl-NL" sz="1500" kern="1200" spc="0" baseline="0" dirty="0" smtClean="0">
                <a:solidFill>
                  <a:schemeClr val="tx1"/>
                </a:solidFill>
                <a:latin typeface="FlandersArtSans-Regular" panose="00000500000000000000" pitchFamily="2" charset="0"/>
                <a:ea typeface="+mn-ea"/>
                <a:cs typeface="+mn-cs"/>
              </a:defRPr>
            </a:lvl3pPr>
            <a:lvl4pPr marL="905175" indent="-257175">
              <a:spcBef>
                <a:spcPts val="225"/>
              </a:spcBef>
              <a:defRPr lang="nl-NL" sz="1500" kern="1200" spc="0" baseline="0" dirty="0" smtClean="0">
                <a:solidFill>
                  <a:schemeClr val="tx1"/>
                </a:solidFill>
                <a:latin typeface="FlandersArtSans-Regular" panose="00000500000000000000" pitchFamily="2" charset="0"/>
                <a:ea typeface="+mn-ea"/>
                <a:cs typeface="+mn-cs"/>
              </a:defRPr>
            </a:lvl4pPr>
            <a:lvl5pPr marL="1121175" indent="-257175">
              <a:spcBef>
                <a:spcPts val="225"/>
              </a:spcBef>
              <a:defRPr lang="nl-BE" sz="1500" kern="1200" spc="0" baseline="0" dirty="0">
                <a:solidFill>
                  <a:schemeClr val="tx1"/>
                </a:solidFill>
                <a:latin typeface="FlandersArtSans-Regular" panose="00000500000000000000" pitchFamily="2" charset="0"/>
                <a:ea typeface="+mn-ea"/>
                <a:cs typeface="+mn-cs"/>
              </a:defRPr>
            </a:lvl5pPr>
          </a:lstStyle>
          <a:p>
            <a:pPr marL="216000" marR="0" lvl="0" indent="-216000" algn="l" defTabSz="685800" rtl="0" eaLnBrk="1" fontAlgn="auto" latinLnBrk="0" hangingPunct="1">
              <a:lnSpc>
                <a:spcPct val="90000"/>
              </a:lnSpc>
              <a:spcBef>
                <a:spcPts val="225"/>
              </a:spcBef>
              <a:spcAft>
                <a:spcPts val="0"/>
              </a:spcAft>
              <a:buClrTx/>
              <a:buSzPct val="90000"/>
              <a:buFontTx/>
              <a:buBlip>
                <a:blip r:embed="rId2"/>
              </a:buBlip>
              <a:tabLst/>
            </a:pPr>
            <a:r>
              <a:rPr lang="nl-NL" dirty="0"/>
              <a:t>Klik om tekst toe te voegen</a:t>
            </a:r>
          </a:p>
          <a:p>
            <a:pPr marL="432000" marR="0" lvl="1" indent="-216000" algn="l" defTabSz="685800" rtl="0" eaLnBrk="1" fontAlgn="auto" latinLnBrk="0" hangingPunct="1">
              <a:lnSpc>
                <a:spcPct val="90000"/>
              </a:lnSpc>
              <a:spcBef>
                <a:spcPts val="225"/>
              </a:spcBef>
              <a:spcAft>
                <a:spcPts val="0"/>
              </a:spcAft>
              <a:buClrTx/>
              <a:buSzPct val="75000"/>
              <a:buFontTx/>
              <a:buBlip>
                <a:blip r:embed="rId3"/>
              </a:buBlip>
              <a:tabLst/>
            </a:pPr>
            <a:r>
              <a:rPr lang="nl-NL" dirty="0"/>
              <a:t>Tweede niveau</a:t>
            </a:r>
          </a:p>
          <a:p>
            <a:pPr marL="648000" marR="0" lvl="2" indent="-216000" algn="l" defTabSz="685800" rtl="0" eaLnBrk="1" fontAlgn="auto" latinLnBrk="0" hangingPunct="1">
              <a:lnSpc>
                <a:spcPct val="90000"/>
              </a:lnSpc>
              <a:spcBef>
                <a:spcPts val="225"/>
              </a:spcBef>
              <a:spcAft>
                <a:spcPts val="0"/>
              </a:spcAft>
              <a:buClrTx/>
              <a:buSzPct val="85000"/>
              <a:buFontTx/>
              <a:buBlip>
                <a:blip r:embed="rId4"/>
              </a:buBlip>
              <a:tabLst/>
            </a:pPr>
            <a:r>
              <a:rPr lang="nl-NL" dirty="0"/>
              <a:t>Derde niveau</a:t>
            </a:r>
          </a:p>
          <a:p>
            <a:pPr marL="864000" marR="0" lvl="3" indent="-216000" algn="l" defTabSz="685800" rtl="0" eaLnBrk="1" fontAlgn="auto" latinLnBrk="0" hangingPunct="1">
              <a:lnSpc>
                <a:spcPct val="90000"/>
              </a:lnSpc>
              <a:spcBef>
                <a:spcPts val="225"/>
              </a:spcBef>
              <a:spcAft>
                <a:spcPts val="0"/>
              </a:spcAft>
              <a:buClrTx/>
              <a:buSzPct val="75000"/>
              <a:buFontTx/>
              <a:buBlip>
                <a:blip r:embed="rId5"/>
              </a:buBlip>
              <a:tabLst/>
            </a:pPr>
            <a:r>
              <a:rPr lang="nl-NL" dirty="0"/>
              <a:t>Vierde niveau</a:t>
            </a:r>
          </a:p>
          <a:p>
            <a:pPr marL="1080000" marR="0" lvl="4" indent="-216000" algn="l" defTabSz="685800" rtl="0" eaLnBrk="1" fontAlgn="auto" latinLnBrk="0" hangingPunct="1">
              <a:lnSpc>
                <a:spcPct val="90000"/>
              </a:lnSpc>
              <a:spcBef>
                <a:spcPts val="225"/>
              </a:spcBef>
              <a:spcAft>
                <a:spcPts val="0"/>
              </a:spcAft>
              <a:buClrTx/>
              <a:buSzPct val="90000"/>
              <a:buFontTx/>
              <a:buBlip>
                <a:blip r:embed="rId2"/>
              </a:buBlip>
              <a:tabLst/>
            </a:pPr>
            <a:r>
              <a:rPr lang="nl-NL" dirty="0"/>
              <a:t>Vijfde niveau</a:t>
            </a:r>
            <a:endParaRPr lang="nl-BE" dirty="0"/>
          </a:p>
        </p:txBody>
      </p:sp>
      <p:sp>
        <p:nvSpPr>
          <p:cNvPr id="6" name="Tijdelijke aanduiding voor afbeelding 4"/>
          <p:cNvSpPr>
            <a:spLocks noGrp="1"/>
          </p:cNvSpPr>
          <p:nvPr>
            <p:ph type="pic" sz="quarter" idx="13"/>
          </p:nvPr>
        </p:nvSpPr>
        <p:spPr>
          <a:xfrm>
            <a:off x="1294228" y="1431000"/>
            <a:ext cx="3708000" cy="2835000"/>
          </a:xfrm>
          <a:prstGeom prst="rect">
            <a:avLst/>
          </a:prstGeom>
        </p:spPr>
        <p:txBody>
          <a:bodyPr anchor="ctr"/>
          <a:lstStyle>
            <a:lvl1pPr algn="ctr">
              <a:buNone/>
              <a:defRPr>
                <a:solidFill>
                  <a:schemeClr val="tx1"/>
                </a:solidFill>
              </a:defRPr>
            </a:lvl1pPr>
          </a:lstStyle>
          <a:p>
            <a:r>
              <a:rPr lang="nl-NL"/>
              <a:t>Klik op het pictogram als u een afbeelding wilt toevoegen</a:t>
            </a:r>
            <a:endParaRPr lang="nl-BE"/>
          </a:p>
        </p:txBody>
      </p:sp>
      <p:pic>
        <p:nvPicPr>
          <p:cNvPr id="7" name="Afbeelding 6"/>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44400" y="4481183"/>
            <a:ext cx="1848752" cy="540000"/>
          </a:xfrm>
          <a:prstGeom prst="rect">
            <a:avLst/>
          </a:prstGeom>
        </p:spPr>
      </p:pic>
    </p:spTree>
    <p:extLst>
      <p:ext uri="{BB962C8B-B14F-4D97-AF65-F5344CB8AC3E}">
        <p14:creationId xmlns:p14="http://schemas.microsoft.com/office/powerpoint/2010/main" val="24502090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houd_5">
    <p:spTree>
      <p:nvGrpSpPr>
        <p:cNvPr id="1" name=""/>
        <p:cNvGrpSpPr/>
        <p:nvPr/>
      </p:nvGrpSpPr>
      <p:grpSpPr>
        <a:xfrm>
          <a:off x="0" y="0"/>
          <a:ext cx="0" cy="0"/>
          <a:chOff x="0" y="0"/>
          <a:chExt cx="0" cy="0"/>
        </a:xfrm>
      </p:grpSpPr>
      <p:sp>
        <p:nvSpPr>
          <p:cNvPr id="3" name="Titel 1"/>
          <p:cNvSpPr>
            <a:spLocks noGrp="1"/>
          </p:cNvSpPr>
          <p:nvPr>
            <p:ph type="title" hasCustomPrompt="1"/>
          </p:nvPr>
        </p:nvSpPr>
        <p:spPr>
          <a:xfrm>
            <a:off x="1296000" y="567000"/>
            <a:ext cx="7416000" cy="837000"/>
          </a:xfrm>
          <a:prstGeom prst="rect">
            <a:avLst/>
          </a:prstGeom>
        </p:spPr>
        <p:txBody>
          <a:bodyPr anchor="t" anchorCtr="0"/>
          <a:lstStyle>
            <a:lvl1pPr>
              <a:defRPr b="0" i="0" baseline="0">
                <a:solidFill>
                  <a:schemeClr val="tx1"/>
                </a:solidFill>
                <a:latin typeface="FlandersArtSans-Bold" panose="00000800000000000000" pitchFamily="2" charset="0"/>
                <a:cs typeface="FlandersArtSans-Bold" panose="00000800000000000000" pitchFamily="2" charset="0"/>
              </a:defRPr>
            </a:lvl1pPr>
          </a:lstStyle>
          <a:p>
            <a:r>
              <a:rPr lang="nl-NL" dirty="0"/>
              <a:t>Klik om een titel toe te voegen</a:t>
            </a:r>
            <a:endParaRPr lang="nl-BE" dirty="0"/>
          </a:p>
        </p:txBody>
      </p:sp>
      <p:sp>
        <p:nvSpPr>
          <p:cNvPr id="4" name="Tijdelijke aanduiding voor inhoud 2"/>
          <p:cNvSpPr>
            <a:spLocks noGrp="1"/>
          </p:cNvSpPr>
          <p:nvPr>
            <p:ph sz="half" idx="1" hasCustomPrompt="1"/>
          </p:nvPr>
        </p:nvSpPr>
        <p:spPr>
          <a:xfrm>
            <a:off x="1296000" y="1431000"/>
            <a:ext cx="3708000" cy="2835000"/>
          </a:xfrm>
          <a:prstGeom prst="rect">
            <a:avLst/>
          </a:prstGeom>
        </p:spPr>
        <p:txBody>
          <a:bodyPr bIns="0"/>
          <a:lstStyle>
            <a:lvl1pPr marL="257175" indent="-257175">
              <a:spcBef>
                <a:spcPts val="225"/>
              </a:spcBef>
              <a:defRPr lang="nl-NL" sz="1650" kern="1200" spc="0" baseline="0" dirty="0" smtClean="0">
                <a:solidFill>
                  <a:schemeClr val="tx1"/>
                </a:solidFill>
                <a:latin typeface="FlandersArtSans-Bold" panose="00000800000000000000" pitchFamily="2" charset="0"/>
                <a:ea typeface="+mn-ea"/>
                <a:cs typeface="+mn-cs"/>
              </a:defRPr>
            </a:lvl1pPr>
            <a:lvl2pPr marL="558900" indent="-342900">
              <a:spcBef>
                <a:spcPts val="225"/>
              </a:spcBef>
              <a:defRPr lang="nl-NL" sz="1650" kern="1200" spc="0" baseline="0" dirty="0" smtClean="0">
                <a:solidFill>
                  <a:srgbClr val="9B9B9B"/>
                </a:solidFill>
                <a:latin typeface="FlandersArtSans-Regular" panose="00000500000000000000" pitchFamily="2" charset="0"/>
                <a:ea typeface="+mn-ea"/>
                <a:cs typeface="+mn-cs"/>
              </a:defRPr>
            </a:lvl2pPr>
            <a:lvl3pPr marL="689175" indent="-257175">
              <a:spcBef>
                <a:spcPts val="225"/>
              </a:spcBef>
              <a:defRPr lang="nl-NL" sz="1500" kern="1200" spc="0" baseline="0" dirty="0" smtClean="0">
                <a:solidFill>
                  <a:schemeClr val="tx1"/>
                </a:solidFill>
                <a:latin typeface="FlandersArtSans-Regular" panose="00000500000000000000" pitchFamily="2" charset="0"/>
                <a:ea typeface="+mn-ea"/>
                <a:cs typeface="+mn-cs"/>
              </a:defRPr>
            </a:lvl3pPr>
            <a:lvl4pPr marL="905175" indent="-257175">
              <a:spcBef>
                <a:spcPts val="225"/>
              </a:spcBef>
              <a:defRPr lang="nl-NL" sz="1500" kern="1200" spc="0" baseline="0" dirty="0" smtClean="0">
                <a:solidFill>
                  <a:schemeClr val="tx1"/>
                </a:solidFill>
                <a:latin typeface="FlandersArtSans-Regular" panose="00000500000000000000" pitchFamily="2" charset="0"/>
                <a:ea typeface="+mn-ea"/>
                <a:cs typeface="+mn-cs"/>
              </a:defRPr>
            </a:lvl4pPr>
            <a:lvl5pPr marL="1121175" indent="-257175">
              <a:spcBef>
                <a:spcPts val="225"/>
              </a:spcBef>
              <a:defRPr lang="nl-BE" sz="1500" kern="1200" spc="0" baseline="0" dirty="0">
                <a:solidFill>
                  <a:schemeClr val="tx1"/>
                </a:solidFill>
                <a:latin typeface="FlandersArtSans-Regular" panose="00000500000000000000" pitchFamily="2" charset="0"/>
                <a:ea typeface="+mn-ea"/>
                <a:cs typeface="+mn-cs"/>
              </a:defRPr>
            </a:lvl5pPr>
          </a:lstStyle>
          <a:p>
            <a:pPr marL="216000" marR="0" lvl="0" indent="-216000" algn="l" defTabSz="685800" rtl="0" eaLnBrk="1" fontAlgn="auto" latinLnBrk="0" hangingPunct="1">
              <a:lnSpc>
                <a:spcPct val="90000"/>
              </a:lnSpc>
              <a:spcBef>
                <a:spcPts val="225"/>
              </a:spcBef>
              <a:spcAft>
                <a:spcPts val="0"/>
              </a:spcAft>
              <a:buClrTx/>
              <a:buSzPct val="90000"/>
              <a:buFontTx/>
              <a:buBlip>
                <a:blip r:embed="rId2"/>
              </a:buBlip>
              <a:tabLst/>
            </a:pPr>
            <a:r>
              <a:rPr lang="nl-NL" dirty="0"/>
              <a:t>Klik om tekst in te voegen</a:t>
            </a:r>
          </a:p>
          <a:p>
            <a:pPr marL="432000" marR="0" lvl="1" indent="-216000" algn="l" defTabSz="685800" rtl="0" eaLnBrk="1" fontAlgn="auto" latinLnBrk="0" hangingPunct="1">
              <a:lnSpc>
                <a:spcPct val="90000"/>
              </a:lnSpc>
              <a:spcBef>
                <a:spcPts val="225"/>
              </a:spcBef>
              <a:spcAft>
                <a:spcPts val="0"/>
              </a:spcAft>
              <a:buClrTx/>
              <a:buSzPct val="75000"/>
              <a:buFontTx/>
              <a:buBlip>
                <a:blip r:embed="rId3"/>
              </a:buBlip>
              <a:tabLst/>
            </a:pPr>
            <a:r>
              <a:rPr lang="nl-NL" dirty="0"/>
              <a:t>Tweede niveau</a:t>
            </a:r>
          </a:p>
          <a:p>
            <a:pPr marL="648000" marR="0" lvl="2" indent="-216000" algn="l" defTabSz="685800" rtl="0" eaLnBrk="1" fontAlgn="auto" latinLnBrk="0" hangingPunct="1">
              <a:lnSpc>
                <a:spcPct val="90000"/>
              </a:lnSpc>
              <a:spcBef>
                <a:spcPts val="225"/>
              </a:spcBef>
              <a:spcAft>
                <a:spcPts val="0"/>
              </a:spcAft>
              <a:buClrTx/>
              <a:buSzPct val="85000"/>
              <a:buFontTx/>
              <a:buBlip>
                <a:blip r:embed="rId4"/>
              </a:buBlip>
              <a:tabLst/>
            </a:pPr>
            <a:r>
              <a:rPr lang="nl-NL" dirty="0"/>
              <a:t>Derde niveau</a:t>
            </a:r>
          </a:p>
          <a:p>
            <a:pPr marL="864000" marR="0" lvl="3" indent="-216000" algn="l" defTabSz="685800" rtl="0" eaLnBrk="1" fontAlgn="auto" latinLnBrk="0" hangingPunct="1">
              <a:lnSpc>
                <a:spcPct val="90000"/>
              </a:lnSpc>
              <a:spcBef>
                <a:spcPts val="225"/>
              </a:spcBef>
              <a:spcAft>
                <a:spcPts val="0"/>
              </a:spcAft>
              <a:buClrTx/>
              <a:buSzPct val="75000"/>
              <a:buFontTx/>
              <a:buBlip>
                <a:blip r:embed="rId5"/>
              </a:buBlip>
              <a:tabLst/>
            </a:pPr>
            <a:r>
              <a:rPr lang="nl-NL" dirty="0"/>
              <a:t>Vierde niveau</a:t>
            </a:r>
          </a:p>
          <a:p>
            <a:pPr marL="1080000" marR="0" lvl="4" indent="-216000" algn="l" defTabSz="685800" rtl="0" eaLnBrk="1" fontAlgn="auto" latinLnBrk="0" hangingPunct="1">
              <a:lnSpc>
                <a:spcPct val="90000"/>
              </a:lnSpc>
              <a:spcBef>
                <a:spcPts val="225"/>
              </a:spcBef>
              <a:spcAft>
                <a:spcPts val="0"/>
              </a:spcAft>
              <a:buClrTx/>
              <a:buSzPct val="90000"/>
              <a:buFontTx/>
              <a:buBlip>
                <a:blip r:embed="rId2"/>
              </a:buBlip>
              <a:tabLst/>
            </a:pPr>
            <a:r>
              <a:rPr lang="nl-NL" dirty="0"/>
              <a:t>Vijfde niveau</a:t>
            </a:r>
            <a:endParaRPr lang="nl-BE" dirty="0"/>
          </a:p>
        </p:txBody>
      </p:sp>
      <p:sp>
        <p:nvSpPr>
          <p:cNvPr id="6" name="Tijdelijke aanduiding voor inhoud 3"/>
          <p:cNvSpPr>
            <a:spLocks noGrp="1"/>
          </p:cNvSpPr>
          <p:nvPr>
            <p:ph sz="half" idx="13" hasCustomPrompt="1"/>
          </p:nvPr>
        </p:nvSpPr>
        <p:spPr>
          <a:xfrm>
            <a:off x="5040000" y="1431000"/>
            <a:ext cx="3672000" cy="2835000"/>
          </a:xfrm>
          <a:prstGeom prst="rect">
            <a:avLst/>
          </a:prstGeom>
        </p:spPr>
        <p:txBody>
          <a:bodyPr bIns="0"/>
          <a:lstStyle>
            <a:lvl1pPr marL="257175" indent="-257175">
              <a:defRPr lang="nl-NL" sz="1650" kern="1200" spc="0" baseline="0" dirty="0" smtClean="0">
                <a:solidFill>
                  <a:schemeClr val="tx1"/>
                </a:solidFill>
                <a:latin typeface="FlandersArtSans-Bold" panose="00000800000000000000" pitchFamily="2" charset="0"/>
                <a:ea typeface="+mn-ea"/>
                <a:cs typeface="+mn-cs"/>
              </a:defRPr>
            </a:lvl1pPr>
            <a:lvl2pPr marL="558900" indent="-342900">
              <a:spcBef>
                <a:spcPts val="225"/>
              </a:spcBef>
              <a:defRPr lang="nl-NL" sz="1650" kern="1200" spc="0" baseline="0" dirty="0" smtClean="0">
                <a:solidFill>
                  <a:srgbClr val="9B9B9B"/>
                </a:solidFill>
                <a:latin typeface="FlandersArtSans-Regular" panose="00000500000000000000" pitchFamily="2" charset="0"/>
                <a:ea typeface="+mn-ea"/>
                <a:cs typeface="+mn-cs"/>
              </a:defRPr>
            </a:lvl2pPr>
            <a:lvl3pPr marL="689175" indent="-257175">
              <a:spcBef>
                <a:spcPts val="225"/>
              </a:spcBef>
              <a:defRPr lang="nl-NL" sz="1500" kern="1200" spc="0" baseline="0" dirty="0" smtClean="0">
                <a:solidFill>
                  <a:schemeClr val="tx1"/>
                </a:solidFill>
                <a:latin typeface="FlandersArtSans-Regular" panose="00000500000000000000" pitchFamily="2" charset="0"/>
                <a:ea typeface="+mn-ea"/>
                <a:cs typeface="+mn-cs"/>
              </a:defRPr>
            </a:lvl3pPr>
            <a:lvl4pPr marL="905175" indent="-257175">
              <a:spcBef>
                <a:spcPts val="225"/>
              </a:spcBef>
              <a:defRPr lang="nl-NL" sz="1500" kern="1200" spc="0" baseline="0" dirty="0" smtClean="0">
                <a:solidFill>
                  <a:schemeClr val="tx1"/>
                </a:solidFill>
                <a:latin typeface="FlandersArtSans-Regular" panose="00000500000000000000" pitchFamily="2" charset="0"/>
                <a:ea typeface="+mn-ea"/>
                <a:cs typeface="+mn-cs"/>
              </a:defRPr>
            </a:lvl4pPr>
            <a:lvl5pPr marL="1121175" indent="-257175">
              <a:spcBef>
                <a:spcPts val="225"/>
              </a:spcBef>
              <a:defRPr lang="nl-BE" sz="1500" kern="1200" spc="0" baseline="0" dirty="0">
                <a:solidFill>
                  <a:schemeClr val="tx1"/>
                </a:solidFill>
                <a:latin typeface="FlandersArtSans-Regular" panose="00000500000000000000" pitchFamily="2" charset="0"/>
                <a:ea typeface="+mn-ea"/>
                <a:cs typeface="+mn-cs"/>
              </a:defRPr>
            </a:lvl5pPr>
          </a:lstStyle>
          <a:p>
            <a:pPr marL="216000" marR="0" lvl="0" indent="-216000" algn="l" defTabSz="685800" rtl="0" eaLnBrk="1" fontAlgn="auto" latinLnBrk="0" hangingPunct="1">
              <a:lnSpc>
                <a:spcPct val="90000"/>
              </a:lnSpc>
              <a:spcBef>
                <a:spcPts val="225"/>
              </a:spcBef>
              <a:spcAft>
                <a:spcPts val="0"/>
              </a:spcAft>
              <a:buClrTx/>
              <a:buSzPct val="90000"/>
              <a:buFontTx/>
              <a:buBlip>
                <a:blip r:embed="rId2"/>
              </a:buBlip>
              <a:tabLst/>
            </a:pPr>
            <a:r>
              <a:rPr lang="nl-NL" dirty="0"/>
              <a:t>Klik om tekst toe te voegen</a:t>
            </a:r>
          </a:p>
          <a:p>
            <a:pPr marL="432000" marR="0" lvl="1" indent="-216000" algn="l" defTabSz="685800" rtl="0" eaLnBrk="1" fontAlgn="auto" latinLnBrk="0" hangingPunct="1">
              <a:lnSpc>
                <a:spcPct val="90000"/>
              </a:lnSpc>
              <a:spcBef>
                <a:spcPts val="225"/>
              </a:spcBef>
              <a:spcAft>
                <a:spcPts val="0"/>
              </a:spcAft>
              <a:buClrTx/>
              <a:buSzPct val="75000"/>
              <a:buFontTx/>
              <a:buBlip>
                <a:blip r:embed="rId3"/>
              </a:buBlip>
              <a:tabLst/>
            </a:pPr>
            <a:r>
              <a:rPr lang="nl-NL" dirty="0"/>
              <a:t>Tweede niveau</a:t>
            </a:r>
          </a:p>
          <a:p>
            <a:pPr marL="648000" marR="0" lvl="2" indent="-216000" algn="l" defTabSz="685800" rtl="0" eaLnBrk="1" fontAlgn="auto" latinLnBrk="0" hangingPunct="1">
              <a:lnSpc>
                <a:spcPct val="90000"/>
              </a:lnSpc>
              <a:spcBef>
                <a:spcPts val="225"/>
              </a:spcBef>
              <a:spcAft>
                <a:spcPts val="0"/>
              </a:spcAft>
              <a:buClrTx/>
              <a:buSzPct val="85000"/>
              <a:buFontTx/>
              <a:buBlip>
                <a:blip r:embed="rId4"/>
              </a:buBlip>
              <a:tabLst/>
            </a:pPr>
            <a:r>
              <a:rPr lang="nl-NL" dirty="0"/>
              <a:t>Derde niveau</a:t>
            </a:r>
          </a:p>
          <a:p>
            <a:pPr marL="864000" marR="0" lvl="3" indent="-216000" algn="l" defTabSz="685800" rtl="0" eaLnBrk="1" fontAlgn="auto" latinLnBrk="0" hangingPunct="1">
              <a:lnSpc>
                <a:spcPct val="90000"/>
              </a:lnSpc>
              <a:spcBef>
                <a:spcPts val="225"/>
              </a:spcBef>
              <a:spcAft>
                <a:spcPts val="0"/>
              </a:spcAft>
              <a:buClrTx/>
              <a:buSzPct val="75000"/>
              <a:buFontTx/>
              <a:buBlip>
                <a:blip r:embed="rId5"/>
              </a:buBlip>
              <a:tabLst/>
            </a:pPr>
            <a:r>
              <a:rPr lang="nl-NL" dirty="0"/>
              <a:t>Vierde niveau</a:t>
            </a:r>
          </a:p>
          <a:p>
            <a:pPr marL="1080000" marR="0" lvl="4" indent="-216000" algn="l" defTabSz="685800" rtl="0" eaLnBrk="1" fontAlgn="auto" latinLnBrk="0" hangingPunct="1">
              <a:lnSpc>
                <a:spcPct val="90000"/>
              </a:lnSpc>
              <a:spcBef>
                <a:spcPts val="225"/>
              </a:spcBef>
              <a:spcAft>
                <a:spcPts val="0"/>
              </a:spcAft>
              <a:buClrTx/>
              <a:buSzPct val="90000"/>
              <a:buFontTx/>
              <a:buBlip>
                <a:blip r:embed="rId2"/>
              </a:buBlip>
              <a:tabLst/>
            </a:pPr>
            <a:r>
              <a:rPr lang="nl-NL" dirty="0"/>
              <a:t>Vijfde niveau</a:t>
            </a:r>
            <a:endParaRPr lang="nl-BE" dirty="0"/>
          </a:p>
        </p:txBody>
      </p:sp>
      <p:pic>
        <p:nvPicPr>
          <p:cNvPr id="7" name="Afbeelding 6"/>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44401" y="4463250"/>
            <a:ext cx="1848753" cy="540000"/>
          </a:xfrm>
          <a:prstGeom prst="rect">
            <a:avLst/>
          </a:prstGeom>
        </p:spPr>
      </p:pic>
    </p:spTree>
    <p:extLst>
      <p:ext uri="{BB962C8B-B14F-4D97-AF65-F5344CB8AC3E}">
        <p14:creationId xmlns:p14="http://schemas.microsoft.com/office/powerpoint/2010/main" val="6241130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houd_1">
    <p:spTree>
      <p:nvGrpSpPr>
        <p:cNvPr id="1" name=""/>
        <p:cNvGrpSpPr/>
        <p:nvPr/>
      </p:nvGrpSpPr>
      <p:grpSpPr>
        <a:xfrm>
          <a:off x="0" y="0"/>
          <a:ext cx="0" cy="0"/>
          <a:chOff x="0" y="0"/>
          <a:chExt cx="0" cy="0"/>
        </a:xfrm>
      </p:grpSpPr>
      <p:sp>
        <p:nvSpPr>
          <p:cNvPr id="6" name="Tijdelijke aanduiding voor titel 1"/>
          <p:cNvSpPr>
            <a:spLocks noGrp="1"/>
          </p:cNvSpPr>
          <p:nvPr>
            <p:ph type="title"/>
          </p:nvPr>
        </p:nvSpPr>
        <p:spPr>
          <a:xfrm>
            <a:off x="1296000" y="567000"/>
            <a:ext cx="7416000" cy="837000"/>
          </a:xfrm>
          <a:prstGeom prst="rect">
            <a:avLst/>
          </a:prstGeom>
        </p:spPr>
        <p:txBody>
          <a:bodyPr vert="horz" lIns="0" tIns="0" rIns="0" bIns="0" rtlCol="0" anchor="t" anchorCtr="0">
            <a:noAutofit/>
          </a:bodyPr>
          <a:lstStyle>
            <a:lvl1pPr>
              <a:defRPr>
                <a:solidFill>
                  <a:schemeClr val="tx1"/>
                </a:solidFill>
              </a:defRPr>
            </a:lvl1pPr>
          </a:lstStyle>
          <a:p>
            <a:r>
              <a:rPr lang="nl-NL" dirty="0"/>
              <a:t>Klik om een titel toe te voegen</a:t>
            </a:r>
            <a:endParaRPr lang="nl-BE" dirty="0"/>
          </a:p>
        </p:txBody>
      </p:sp>
      <p:sp>
        <p:nvSpPr>
          <p:cNvPr id="7" name="Tijdelijke aanduiding voor tekst 2"/>
          <p:cNvSpPr>
            <a:spLocks noGrp="1"/>
          </p:cNvSpPr>
          <p:nvPr>
            <p:ph idx="1"/>
          </p:nvPr>
        </p:nvSpPr>
        <p:spPr>
          <a:xfrm>
            <a:off x="1296000" y="1437105"/>
            <a:ext cx="7416000" cy="2754000"/>
          </a:xfrm>
          <a:prstGeom prst="rect">
            <a:avLst/>
          </a:prstGeom>
        </p:spPr>
        <p:txBody>
          <a:bodyPr vert="horz" lIns="0" tIns="0" rIns="0" bIns="45720" rtlCol="0">
            <a:noAutofit/>
          </a:bodyPr>
          <a:lstStyle>
            <a:lvl1pPr>
              <a:defRPr lang="nl-NL" sz="1650" kern="1200" spc="0" baseline="0" dirty="0" smtClean="0">
                <a:solidFill>
                  <a:schemeClr val="tx1"/>
                </a:solidFill>
                <a:latin typeface="FlandersArtSans-Bold" panose="00000800000000000000" pitchFamily="2" charset="0"/>
                <a:ea typeface="+mn-ea"/>
                <a:cs typeface="+mn-cs"/>
              </a:defRPr>
            </a:lvl1pPr>
            <a:lvl2pPr marL="473175" indent="-257175">
              <a:defRPr lang="nl-NL" sz="1650" kern="1200" spc="0" baseline="0" dirty="0" smtClean="0">
                <a:solidFill>
                  <a:srgbClr val="9B9B9B"/>
                </a:solidFill>
                <a:latin typeface="FlandersArtSans-Regular" panose="00000500000000000000" pitchFamily="2" charset="0"/>
                <a:ea typeface="+mn-ea"/>
                <a:cs typeface="+mn-cs"/>
              </a:defRPr>
            </a:lvl2pPr>
            <a:lvl3pPr>
              <a:defRPr lang="nl-NL" sz="1500" kern="1200" spc="0" baseline="0" dirty="0" smtClean="0">
                <a:solidFill>
                  <a:schemeClr val="tx1"/>
                </a:solidFill>
                <a:latin typeface="FlandersArtSans-Regular" panose="00000500000000000000" pitchFamily="2" charset="0"/>
                <a:ea typeface="+mn-ea"/>
                <a:cs typeface="+mn-cs"/>
              </a:defRPr>
            </a:lvl3pPr>
            <a:lvl4pPr>
              <a:defRPr lang="nl-NL" sz="1500" kern="1200" spc="0" baseline="0" dirty="0" smtClean="0">
                <a:solidFill>
                  <a:schemeClr val="tx1"/>
                </a:solidFill>
                <a:latin typeface="FlandersArtSans-Regular" panose="00000500000000000000" pitchFamily="2" charset="0"/>
                <a:ea typeface="+mn-ea"/>
                <a:cs typeface="+mn-cs"/>
              </a:defRPr>
            </a:lvl4pPr>
            <a:lvl5pPr>
              <a:defRPr lang="nl-BE" sz="1500" kern="1200" spc="0" baseline="0" dirty="0" smtClean="0">
                <a:solidFill>
                  <a:schemeClr val="tx1"/>
                </a:solidFill>
                <a:latin typeface="FlandersArtSans-Regular" panose="00000500000000000000" pitchFamily="2" charset="0"/>
                <a:ea typeface="+mn-ea"/>
                <a:cs typeface="+mn-cs"/>
              </a:defRPr>
            </a:lvl5pPr>
          </a:lstStyle>
          <a:p>
            <a:pPr marL="216000" marR="0" lvl="0" indent="-216000" algn="l" defTabSz="685800" rtl="0" eaLnBrk="1" fontAlgn="auto" latinLnBrk="0" hangingPunct="1">
              <a:lnSpc>
                <a:spcPct val="90000"/>
              </a:lnSpc>
              <a:spcBef>
                <a:spcPts val="225"/>
              </a:spcBef>
              <a:spcAft>
                <a:spcPts val="0"/>
              </a:spcAft>
              <a:buClrTx/>
              <a:buSzPct val="90000"/>
              <a:buFontTx/>
              <a:buBlip>
                <a:blip r:embed="rId2"/>
              </a:buBlip>
              <a:tabLst/>
            </a:pPr>
            <a:r>
              <a:rPr lang="nl-NL" dirty="0"/>
              <a:t>KLIK OM TEKST TOE TE VOEGEN</a:t>
            </a:r>
          </a:p>
          <a:p>
            <a:pPr marL="432000" marR="0" lvl="1" indent="-216000" algn="l" defTabSz="685800" rtl="0" eaLnBrk="1" fontAlgn="auto" latinLnBrk="0" hangingPunct="1">
              <a:lnSpc>
                <a:spcPct val="90000"/>
              </a:lnSpc>
              <a:spcBef>
                <a:spcPts val="225"/>
              </a:spcBef>
              <a:spcAft>
                <a:spcPts val="0"/>
              </a:spcAft>
              <a:buClrTx/>
              <a:buSzPct val="75000"/>
              <a:buFontTx/>
              <a:buBlip>
                <a:blip r:embed="rId3"/>
              </a:buBlip>
              <a:tabLst/>
            </a:pPr>
            <a:r>
              <a:rPr lang="nl-NL" dirty="0"/>
              <a:t>Tweede niveau</a:t>
            </a:r>
          </a:p>
          <a:p>
            <a:pPr marL="648000" marR="0" lvl="2" indent="-216000" algn="l" defTabSz="685800" rtl="0" eaLnBrk="1" fontAlgn="auto" latinLnBrk="0" hangingPunct="1">
              <a:lnSpc>
                <a:spcPct val="90000"/>
              </a:lnSpc>
              <a:spcBef>
                <a:spcPts val="225"/>
              </a:spcBef>
              <a:spcAft>
                <a:spcPts val="0"/>
              </a:spcAft>
              <a:buClrTx/>
              <a:buSzPct val="85000"/>
              <a:buFontTx/>
              <a:buBlip>
                <a:blip r:embed="rId4"/>
              </a:buBlip>
              <a:tabLst/>
            </a:pPr>
            <a:r>
              <a:rPr lang="nl-NL" dirty="0"/>
              <a:t>Derde niveau</a:t>
            </a:r>
          </a:p>
          <a:p>
            <a:pPr marL="864000" marR="0" lvl="3" indent="-216000" algn="l" defTabSz="685800" rtl="0" eaLnBrk="1" fontAlgn="auto" latinLnBrk="0" hangingPunct="1">
              <a:lnSpc>
                <a:spcPct val="90000"/>
              </a:lnSpc>
              <a:spcBef>
                <a:spcPts val="225"/>
              </a:spcBef>
              <a:spcAft>
                <a:spcPts val="0"/>
              </a:spcAft>
              <a:buClrTx/>
              <a:buSzPct val="75000"/>
              <a:buFontTx/>
              <a:buBlip>
                <a:blip r:embed="rId5"/>
              </a:buBlip>
              <a:tabLst/>
            </a:pPr>
            <a:r>
              <a:rPr lang="nl-NL" dirty="0"/>
              <a:t>Vierde niveau</a:t>
            </a:r>
          </a:p>
          <a:p>
            <a:pPr marL="1080000" marR="0" lvl="4" indent="-216000" algn="l" defTabSz="685800" rtl="0" eaLnBrk="1" fontAlgn="auto" latinLnBrk="0" hangingPunct="1">
              <a:lnSpc>
                <a:spcPct val="90000"/>
              </a:lnSpc>
              <a:spcBef>
                <a:spcPts val="225"/>
              </a:spcBef>
              <a:spcAft>
                <a:spcPts val="0"/>
              </a:spcAft>
              <a:buClrTx/>
              <a:buSzPct val="90000"/>
              <a:buFontTx/>
              <a:buBlip>
                <a:blip r:embed="rId2"/>
              </a:buBlip>
              <a:tabLst/>
            </a:pPr>
            <a:r>
              <a:rPr lang="nl-NL" dirty="0"/>
              <a:t>Vijfde niveau </a:t>
            </a:r>
            <a:endParaRPr lang="nl-BE" dirty="0"/>
          </a:p>
          <a:p>
            <a:pPr lvl="4"/>
            <a:endParaRPr lang="nl-BE" dirty="0"/>
          </a:p>
        </p:txBody>
      </p:sp>
      <p:pic>
        <p:nvPicPr>
          <p:cNvPr id="11" name="Afbeelding 10"/>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42844" y="4430465"/>
            <a:ext cx="1848750" cy="540000"/>
          </a:xfrm>
          <a:prstGeom prst="rect">
            <a:avLst/>
          </a:prstGeom>
        </p:spPr>
      </p:pic>
    </p:spTree>
    <p:extLst>
      <p:ext uri="{BB962C8B-B14F-4D97-AF65-F5344CB8AC3E}">
        <p14:creationId xmlns:p14="http://schemas.microsoft.com/office/powerpoint/2010/main" val="2356356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houd_2">
    <p:spTree>
      <p:nvGrpSpPr>
        <p:cNvPr id="1" name=""/>
        <p:cNvGrpSpPr/>
        <p:nvPr/>
      </p:nvGrpSpPr>
      <p:grpSpPr>
        <a:xfrm>
          <a:off x="0" y="0"/>
          <a:ext cx="0" cy="0"/>
          <a:chOff x="0" y="0"/>
          <a:chExt cx="0" cy="0"/>
        </a:xfrm>
      </p:grpSpPr>
      <p:sp>
        <p:nvSpPr>
          <p:cNvPr id="6" name="Titel 1"/>
          <p:cNvSpPr>
            <a:spLocks noGrp="1"/>
          </p:cNvSpPr>
          <p:nvPr>
            <p:ph type="ctrTitle" hasCustomPrompt="1"/>
          </p:nvPr>
        </p:nvSpPr>
        <p:spPr>
          <a:xfrm>
            <a:off x="1296001" y="567000"/>
            <a:ext cx="4400361" cy="1647000"/>
          </a:xfrm>
          <a:prstGeom prst="rect">
            <a:avLst/>
          </a:prstGeom>
        </p:spPr>
        <p:txBody>
          <a:bodyPr anchor="t">
            <a:noAutofit/>
          </a:bodyPr>
          <a:lstStyle>
            <a:lvl1pPr indent="0" algn="l" defTabSz="685800" rtl="0" eaLnBrk="1" latinLnBrk="0" hangingPunct="1">
              <a:lnSpc>
                <a:spcPts val="2850"/>
              </a:lnSpc>
              <a:spcBef>
                <a:spcPct val="0"/>
              </a:spcBef>
              <a:buNone/>
              <a:defRPr lang="nl-BE" sz="2775" b="0" i="0" kern="1200" baseline="0" dirty="0">
                <a:solidFill>
                  <a:schemeClr val="tx1"/>
                </a:solidFill>
                <a:latin typeface="FlandersArtSans-Bold" panose="00000800000000000000" pitchFamily="2" charset="0"/>
                <a:ea typeface="+mj-ea"/>
                <a:cs typeface="+mj-cs"/>
              </a:defRPr>
            </a:lvl1pPr>
          </a:lstStyle>
          <a:p>
            <a:r>
              <a:rPr lang="nl-NL" dirty="0"/>
              <a:t>Klik om een titel toe te voegen</a:t>
            </a:r>
            <a:endParaRPr lang="nl-BE" dirty="0"/>
          </a:p>
        </p:txBody>
      </p:sp>
      <p:pic>
        <p:nvPicPr>
          <p:cNvPr id="7" name="Afbeelding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2844" y="4430465"/>
            <a:ext cx="1848750" cy="540000"/>
          </a:xfrm>
          <a:prstGeom prst="rect">
            <a:avLst/>
          </a:prstGeom>
        </p:spPr>
      </p:pic>
    </p:spTree>
    <p:extLst>
      <p:ext uri="{BB962C8B-B14F-4D97-AF65-F5344CB8AC3E}">
        <p14:creationId xmlns:p14="http://schemas.microsoft.com/office/powerpoint/2010/main" val="25261027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houd_3">
    <p:spTree>
      <p:nvGrpSpPr>
        <p:cNvPr id="1" name=""/>
        <p:cNvGrpSpPr/>
        <p:nvPr/>
      </p:nvGrpSpPr>
      <p:grpSpPr>
        <a:xfrm>
          <a:off x="0" y="0"/>
          <a:ext cx="0" cy="0"/>
          <a:chOff x="0" y="0"/>
          <a:chExt cx="0" cy="0"/>
        </a:xfrm>
      </p:grpSpPr>
      <p:sp>
        <p:nvSpPr>
          <p:cNvPr id="5" name="Titel 1"/>
          <p:cNvSpPr>
            <a:spLocks noGrp="1"/>
          </p:cNvSpPr>
          <p:nvPr>
            <p:ph type="ctrTitle" hasCustomPrompt="1"/>
          </p:nvPr>
        </p:nvSpPr>
        <p:spPr>
          <a:xfrm>
            <a:off x="1296001" y="1517400"/>
            <a:ext cx="3108049" cy="1555200"/>
          </a:xfrm>
          <a:prstGeom prst="rect">
            <a:avLst/>
          </a:prstGeom>
        </p:spPr>
        <p:txBody>
          <a:bodyPr anchor="b" anchorCtr="0">
            <a:noAutofit/>
          </a:bodyPr>
          <a:lstStyle>
            <a:lvl1pPr indent="0" algn="l" defTabSz="685800" rtl="0" eaLnBrk="1" latinLnBrk="0" hangingPunct="1">
              <a:lnSpc>
                <a:spcPts val="2850"/>
              </a:lnSpc>
              <a:spcBef>
                <a:spcPct val="0"/>
              </a:spcBef>
              <a:buNone/>
              <a:defRPr lang="nl-BE" sz="2775" b="0" i="0" kern="1200" baseline="0" dirty="0">
                <a:solidFill>
                  <a:schemeClr val="tx1"/>
                </a:solidFill>
                <a:latin typeface="FlandersArtSans-Bold" panose="00000800000000000000" pitchFamily="2" charset="0"/>
                <a:ea typeface="+mj-ea"/>
                <a:cs typeface="FlandersArtSans-Bold" panose="00000800000000000000" pitchFamily="2" charset="0"/>
              </a:defRPr>
            </a:lvl1pPr>
          </a:lstStyle>
          <a:p>
            <a:r>
              <a:rPr lang="nl-NL" dirty="0"/>
              <a:t>Klik om een titel toe te voegen</a:t>
            </a:r>
            <a:endParaRPr lang="nl-BE" dirty="0"/>
          </a:p>
        </p:txBody>
      </p:sp>
      <p:sp>
        <p:nvSpPr>
          <p:cNvPr id="6" name="Ondertitel 2"/>
          <p:cNvSpPr>
            <a:spLocks noGrp="1"/>
          </p:cNvSpPr>
          <p:nvPr>
            <p:ph type="subTitle" idx="1" hasCustomPrompt="1"/>
          </p:nvPr>
        </p:nvSpPr>
        <p:spPr>
          <a:xfrm>
            <a:off x="1296000" y="3115800"/>
            <a:ext cx="7416000" cy="1242000"/>
          </a:xfrm>
          <a:prstGeom prst="rect">
            <a:avLst/>
          </a:prstGeom>
        </p:spPr>
        <p:txBody>
          <a:bodyPr bIns="0">
            <a:noAutofit/>
          </a:bodyPr>
          <a:lstStyle>
            <a:lvl1pPr marL="0" indent="0" algn="l">
              <a:lnSpc>
                <a:spcPts val="1320"/>
              </a:lnSpc>
              <a:buNone/>
              <a:defRPr sz="1200">
                <a:solidFill>
                  <a:schemeClr val="tx1"/>
                </a:solidFill>
                <a:latin typeface="FlandersArtSans-Regular" panose="000005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Klik om een ondertitel in te voegen</a:t>
            </a:r>
            <a:endParaRPr lang="nl-BE" dirty="0"/>
          </a:p>
        </p:txBody>
      </p:sp>
      <p:pic>
        <p:nvPicPr>
          <p:cNvPr id="8" name="Tijdelijke aanduiding voor afbeelding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11347" y="245705"/>
            <a:ext cx="1858805" cy="542937"/>
          </a:xfrm>
          <a:prstGeom prst="rect">
            <a:avLst/>
          </a:prstGeom>
          <a:noFill/>
          <a:ln>
            <a:noFill/>
          </a:ln>
        </p:spPr>
      </p:pic>
    </p:spTree>
    <p:extLst>
      <p:ext uri="{BB962C8B-B14F-4D97-AF65-F5344CB8AC3E}">
        <p14:creationId xmlns:p14="http://schemas.microsoft.com/office/powerpoint/2010/main" val="24062319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houd_4">
    <p:spTree>
      <p:nvGrpSpPr>
        <p:cNvPr id="1" name=""/>
        <p:cNvGrpSpPr/>
        <p:nvPr/>
      </p:nvGrpSpPr>
      <p:grpSpPr>
        <a:xfrm>
          <a:off x="0" y="0"/>
          <a:ext cx="0" cy="0"/>
          <a:chOff x="0" y="0"/>
          <a:chExt cx="0" cy="0"/>
        </a:xfrm>
      </p:grpSpPr>
      <p:sp>
        <p:nvSpPr>
          <p:cNvPr id="3" name="Titel 1"/>
          <p:cNvSpPr>
            <a:spLocks noGrp="1"/>
          </p:cNvSpPr>
          <p:nvPr>
            <p:ph type="title" hasCustomPrompt="1"/>
          </p:nvPr>
        </p:nvSpPr>
        <p:spPr>
          <a:xfrm>
            <a:off x="1296000" y="567000"/>
            <a:ext cx="7416000" cy="837000"/>
          </a:xfrm>
          <a:prstGeom prst="rect">
            <a:avLst/>
          </a:prstGeom>
        </p:spPr>
        <p:txBody>
          <a:bodyPr anchor="t" anchorCtr="0"/>
          <a:lstStyle>
            <a:lvl1pPr>
              <a:defRPr b="0" i="0" baseline="0">
                <a:solidFill>
                  <a:schemeClr val="tx1"/>
                </a:solidFill>
                <a:latin typeface="FlandersArtSans-Bold" panose="00000800000000000000" pitchFamily="2" charset="0"/>
                <a:cs typeface="FlandersArtSans-Bold" panose="00000800000000000000" pitchFamily="2" charset="0"/>
              </a:defRPr>
            </a:lvl1pPr>
          </a:lstStyle>
          <a:p>
            <a:r>
              <a:rPr lang="nl-NL" dirty="0"/>
              <a:t>Klik om een titel toe te voegen</a:t>
            </a:r>
            <a:endParaRPr lang="nl-BE" dirty="0"/>
          </a:p>
        </p:txBody>
      </p:sp>
      <p:sp>
        <p:nvSpPr>
          <p:cNvPr id="4" name="Tijdelijke aanduiding voor inhoud 2"/>
          <p:cNvSpPr>
            <a:spLocks noGrp="1"/>
          </p:cNvSpPr>
          <p:nvPr>
            <p:ph idx="1" hasCustomPrompt="1"/>
          </p:nvPr>
        </p:nvSpPr>
        <p:spPr>
          <a:xfrm>
            <a:off x="5320146" y="1431000"/>
            <a:ext cx="3391854" cy="2835000"/>
          </a:xfrm>
          <a:prstGeom prst="rect">
            <a:avLst/>
          </a:prstGeom>
        </p:spPr>
        <p:txBody>
          <a:bodyPr bIns="0"/>
          <a:lstStyle>
            <a:lvl1pPr marL="257175" indent="-257175">
              <a:spcBef>
                <a:spcPts val="225"/>
              </a:spcBef>
              <a:defRPr lang="nl-NL" sz="1650" kern="1200" spc="0" baseline="0" dirty="0" smtClean="0">
                <a:solidFill>
                  <a:schemeClr val="tx1"/>
                </a:solidFill>
                <a:latin typeface="FlandersArtSans-Bold" panose="00000800000000000000" pitchFamily="2" charset="0"/>
                <a:ea typeface="+mn-ea"/>
                <a:cs typeface="+mn-cs"/>
              </a:defRPr>
            </a:lvl1pPr>
            <a:lvl2pPr marL="558900" indent="-342900">
              <a:spcBef>
                <a:spcPts val="225"/>
              </a:spcBef>
              <a:defRPr lang="nl-NL" sz="1650" kern="1200" spc="0" baseline="0" dirty="0" smtClean="0">
                <a:solidFill>
                  <a:srgbClr val="9B9B9B"/>
                </a:solidFill>
                <a:latin typeface="FlandersArtSans-Regular" panose="00000500000000000000" pitchFamily="2" charset="0"/>
                <a:ea typeface="+mn-ea"/>
                <a:cs typeface="+mn-cs"/>
              </a:defRPr>
            </a:lvl2pPr>
            <a:lvl3pPr marL="689175" indent="-257175">
              <a:spcBef>
                <a:spcPts val="225"/>
              </a:spcBef>
              <a:defRPr lang="nl-NL" sz="1500" kern="1200" spc="0" baseline="0" dirty="0" smtClean="0">
                <a:solidFill>
                  <a:schemeClr val="tx1"/>
                </a:solidFill>
                <a:latin typeface="FlandersArtSans-Regular" panose="00000500000000000000" pitchFamily="2" charset="0"/>
                <a:ea typeface="+mn-ea"/>
                <a:cs typeface="+mn-cs"/>
              </a:defRPr>
            </a:lvl3pPr>
            <a:lvl4pPr marL="905175" indent="-257175">
              <a:spcBef>
                <a:spcPts val="225"/>
              </a:spcBef>
              <a:defRPr lang="nl-NL" sz="1500" kern="1200" spc="0" baseline="0" dirty="0" smtClean="0">
                <a:solidFill>
                  <a:schemeClr val="tx1"/>
                </a:solidFill>
                <a:latin typeface="FlandersArtSans-Regular" panose="00000500000000000000" pitchFamily="2" charset="0"/>
                <a:ea typeface="+mn-ea"/>
                <a:cs typeface="+mn-cs"/>
              </a:defRPr>
            </a:lvl4pPr>
            <a:lvl5pPr marL="1121175" indent="-257175">
              <a:spcBef>
                <a:spcPts val="225"/>
              </a:spcBef>
              <a:defRPr lang="nl-BE" sz="1500" kern="1200" spc="0" baseline="0" dirty="0">
                <a:solidFill>
                  <a:schemeClr val="tx1"/>
                </a:solidFill>
                <a:latin typeface="FlandersArtSans-Regular" panose="00000500000000000000" pitchFamily="2" charset="0"/>
                <a:ea typeface="+mn-ea"/>
                <a:cs typeface="+mn-cs"/>
              </a:defRPr>
            </a:lvl5pPr>
          </a:lstStyle>
          <a:p>
            <a:pPr marL="216000" marR="0" lvl="0" indent="-216000" algn="l" defTabSz="685800" rtl="0" eaLnBrk="1" fontAlgn="auto" latinLnBrk="0" hangingPunct="1">
              <a:lnSpc>
                <a:spcPct val="90000"/>
              </a:lnSpc>
              <a:spcBef>
                <a:spcPts val="225"/>
              </a:spcBef>
              <a:spcAft>
                <a:spcPts val="0"/>
              </a:spcAft>
              <a:buClrTx/>
              <a:buSzPct val="90000"/>
              <a:buFontTx/>
              <a:buBlip>
                <a:blip r:embed="rId2"/>
              </a:buBlip>
              <a:tabLst/>
            </a:pPr>
            <a:r>
              <a:rPr lang="nl-NL" dirty="0"/>
              <a:t>Klik om tekst toe te voegen</a:t>
            </a:r>
          </a:p>
          <a:p>
            <a:pPr marL="432000" marR="0" lvl="1" indent="-216000" algn="l" defTabSz="685800" rtl="0" eaLnBrk="1" fontAlgn="auto" latinLnBrk="0" hangingPunct="1">
              <a:lnSpc>
                <a:spcPct val="90000"/>
              </a:lnSpc>
              <a:spcBef>
                <a:spcPts val="225"/>
              </a:spcBef>
              <a:spcAft>
                <a:spcPts val="0"/>
              </a:spcAft>
              <a:buClrTx/>
              <a:buSzPct val="75000"/>
              <a:buFontTx/>
              <a:buBlip>
                <a:blip r:embed="rId3"/>
              </a:buBlip>
              <a:tabLst/>
            </a:pPr>
            <a:r>
              <a:rPr lang="nl-NL" dirty="0"/>
              <a:t>Tweede niveau</a:t>
            </a:r>
          </a:p>
          <a:p>
            <a:pPr marL="648000" marR="0" lvl="2" indent="-216000" algn="l" defTabSz="685800" rtl="0" eaLnBrk="1" fontAlgn="auto" latinLnBrk="0" hangingPunct="1">
              <a:lnSpc>
                <a:spcPct val="90000"/>
              </a:lnSpc>
              <a:spcBef>
                <a:spcPts val="225"/>
              </a:spcBef>
              <a:spcAft>
                <a:spcPts val="0"/>
              </a:spcAft>
              <a:buClrTx/>
              <a:buSzPct val="85000"/>
              <a:buFontTx/>
              <a:buBlip>
                <a:blip r:embed="rId4"/>
              </a:buBlip>
              <a:tabLst/>
            </a:pPr>
            <a:r>
              <a:rPr lang="nl-NL" dirty="0"/>
              <a:t>Derde niveau</a:t>
            </a:r>
          </a:p>
          <a:p>
            <a:pPr marL="864000" marR="0" lvl="3" indent="-216000" algn="l" defTabSz="685800" rtl="0" eaLnBrk="1" fontAlgn="auto" latinLnBrk="0" hangingPunct="1">
              <a:lnSpc>
                <a:spcPct val="90000"/>
              </a:lnSpc>
              <a:spcBef>
                <a:spcPts val="225"/>
              </a:spcBef>
              <a:spcAft>
                <a:spcPts val="0"/>
              </a:spcAft>
              <a:buClrTx/>
              <a:buSzPct val="75000"/>
              <a:buFontTx/>
              <a:buBlip>
                <a:blip r:embed="rId5"/>
              </a:buBlip>
              <a:tabLst/>
            </a:pPr>
            <a:r>
              <a:rPr lang="nl-NL" dirty="0"/>
              <a:t>Vierde niveau</a:t>
            </a:r>
          </a:p>
          <a:p>
            <a:pPr marL="1080000" marR="0" lvl="4" indent="-216000" algn="l" defTabSz="685800" rtl="0" eaLnBrk="1" fontAlgn="auto" latinLnBrk="0" hangingPunct="1">
              <a:lnSpc>
                <a:spcPct val="90000"/>
              </a:lnSpc>
              <a:spcBef>
                <a:spcPts val="225"/>
              </a:spcBef>
              <a:spcAft>
                <a:spcPts val="0"/>
              </a:spcAft>
              <a:buClrTx/>
              <a:buSzPct val="90000"/>
              <a:buFontTx/>
              <a:buBlip>
                <a:blip r:embed="rId2"/>
              </a:buBlip>
              <a:tabLst/>
            </a:pPr>
            <a:r>
              <a:rPr lang="nl-NL" dirty="0"/>
              <a:t>Vijfde niveau</a:t>
            </a:r>
            <a:endParaRPr lang="nl-BE" dirty="0"/>
          </a:p>
        </p:txBody>
      </p:sp>
      <p:sp>
        <p:nvSpPr>
          <p:cNvPr id="6" name="Tijdelijke aanduiding voor afbeelding 4"/>
          <p:cNvSpPr>
            <a:spLocks noGrp="1"/>
          </p:cNvSpPr>
          <p:nvPr>
            <p:ph type="pic" sz="quarter" idx="13"/>
          </p:nvPr>
        </p:nvSpPr>
        <p:spPr>
          <a:xfrm>
            <a:off x="1294228" y="1431000"/>
            <a:ext cx="3708000" cy="2835000"/>
          </a:xfrm>
          <a:prstGeom prst="rect">
            <a:avLst/>
          </a:prstGeom>
        </p:spPr>
        <p:txBody>
          <a:bodyPr anchor="ctr"/>
          <a:lstStyle>
            <a:lvl1pPr algn="ctr">
              <a:buNone/>
              <a:defRPr>
                <a:solidFill>
                  <a:schemeClr val="tx1"/>
                </a:solidFill>
              </a:defRPr>
            </a:lvl1pPr>
          </a:lstStyle>
          <a:p>
            <a:r>
              <a:rPr lang="nl-NL"/>
              <a:t>Klik op het pictogram als u een afbeelding wilt toevoegen</a:t>
            </a:r>
            <a:endParaRPr lang="nl-BE"/>
          </a:p>
        </p:txBody>
      </p:sp>
      <p:pic>
        <p:nvPicPr>
          <p:cNvPr id="7" name="Afbeelding 6"/>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44400" y="4481183"/>
            <a:ext cx="1848752" cy="540000"/>
          </a:xfrm>
          <a:prstGeom prst="rect">
            <a:avLst/>
          </a:prstGeom>
        </p:spPr>
      </p:pic>
    </p:spTree>
    <p:extLst>
      <p:ext uri="{BB962C8B-B14F-4D97-AF65-F5344CB8AC3E}">
        <p14:creationId xmlns:p14="http://schemas.microsoft.com/office/powerpoint/2010/main" val="1653629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_4">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C91DC3D-2304-46ED-B37C-EBAB30FB4B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64774" y="0"/>
            <a:ext cx="8879226" cy="5143500"/>
          </a:xfrm>
          <a:prstGeom prst="rect">
            <a:avLst/>
          </a:prstGeom>
        </p:spPr>
      </p:pic>
      <p:sp>
        <p:nvSpPr>
          <p:cNvPr id="13" name="Titel 1"/>
          <p:cNvSpPr>
            <a:spLocks noGrp="1"/>
          </p:cNvSpPr>
          <p:nvPr>
            <p:ph type="ctrTitle"/>
          </p:nvPr>
        </p:nvSpPr>
        <p:spPr>
          <a:xfrm>
            <a:off x="1296000" y="1512000"/>
            <a:ext cx="7416000" cy="1566000"/>
          </a:xfrm>
          <a:prstGeom prst="rect">
            <a:avLst/>
          </a:prstGeom>
        </p:spPr>
        <p:txBody>
          <a:bodyPr/>
          <a:lstStyle>
            <a:lvl1pPr>
              <a:defRPr>
                <a:solidFill>
                  <a:schemeClr val="bg1"/>
                </a:solidFill>
              </a:defRPr>
            </a:lvl1pPr>
          </a:lstStyle>
          <a:p>
            <a:r>
              <a:rPr lang="nl-NL"/>
              <a:t>Klik om stijl te bewerken</a:t>
            </a:r>
            <a:endParaRPr lang="nl-BE" dirty="0"/>
          </a:p>
        </p:txBody>
      </p:sp>
      <p:sp>
        <p:nvSpPr>
          <p:cNvPr id="14" name="Ondertitel 2"/>
          <p:cNvSpPr>
            <a:spLocks noGrp="1"/>
          </p:cNvSpPr>
          <p:nvPr>
            <p:ph type="subTitle" idx="4294967295"/>
          </p:nvPr>
        </p:nvSpPr>
        <p:spPr>
          <a:xfrm>
            <a:off x="1296000" y="3105001"/>
            <a:ext cx="7416000" cy="1241822"/>
          </a:xfrm>
          <a:prstGeom prst="rect">
            <a:avLst/>
          </a:prstGeom>
        </p:spPr>
        <p:txBody>
          <a:bodyPr/>
          <a:lstStyle>
            <a:lvl1pPr>
              <a:defRPr>
                <a:solidFill>
                  <a:schemeClr val="bg1"/>
                </a:solidFill>
              </a:defRPr>
            </a:lvl1pPr>
          </a:lstStyle>
          <a:p>
            <a:r>
              <a:rPr lang="nl-NL">
                <a:solidFill>
                  <a:schemeClr val="bg1"/>
                </a:solidFill>
              </a:rPr>
              <a:t>Klikken om de ondertitelstijl van het model te bewerken</a:t>
            </a:r>
            <a:endParaRPr lang="nl-BE" dirty="0">
              <a:solidFill>
                <a:schemeClr val="bg1"/>
              </a:solidFill>
            </a:endParaRPr>
          </a:p>
        </p:txBody>
      </p:sp>
      <p:sp>
        <p:nvSpPr>
          <p:cNvPr id="9" name="Tijdelijke aanduiding voor dianummer 1"/>
          <p:cNvSpPr txBox="1">
            <a:spLocks/>
          </p:cNvSpPr>
          <p:nvPr userDrawn="1"/>
        </p:nvSpPr>
        <p:spPr>
          <a:xfrm>
            <a:off x="7981953" y="4677813"/>
            <a:ext cx="698601" cy="273844"/>
          </a:xfrm>
          <a:prstGeom prst="rect">
            <a:avLst/>
          </a:prstGeom>
        </p:spPr>
        <p:txBody>
          <a:bodyPr vert="horz" lIns="91440" tIns="45720" rIns="91440" bIns="45720" rtlCol="0" anchor="ctr"/>
          <a:lstStyle>
            <a:defPPr>
              <a:defRPr lang="nl-NL"/>
            </a:defPPr>
            <a:lvl1pPr marL="0" algn="ctr" defTabSz="457200" rtl="0" eaLnBrk="1" latinLnBrk="0" hangingPunct="1">
              <a:defRPr sz="1200" kern="1200" baseline="0">
                <a:solidFill>
                  <a:schemeClr val="bg1"/>
                </a:solidFill>
                <a:latin typeface=""/>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76AD9109-E3B3-DE45-B285-1340FE6FB9DD}" type="slidenum">
              <a:rPr kumimoji="0" lang="nl-NL" sz="1400" b="0" i="0" u="none" strike="noStrike" kern="1200" cap="none" spc="0" normalizeH="0" baseline="0" noProof="0" smtClean="0">
                <a:ln>
                  <a:noFill/>
                </a:ln>
                <a:solidFill>
                  <a:prstClr val="white"/>
                </a:solidFill>
                <a:effectLst/>
                <a:uLnTx/>
                <a:uFillTx/>
                <a:latin typeface="FlandersArtSans-Regular" panose="00000500000000000000" pitchFamily="2" charset="0"/>
              </a:rPr>
              <a:pPr marL="0" marR="0" lvl="0" indent="0" algn="ctr" defTabSz="457200" rtl="0" eaLnBrk="1" fontAlgn="auto" latinLnBrk="0" hangingPunct="1">
                <a:lnSpc>
                  <a:spcPct val="100000"/>
                </a:lnSpc>
                <a:spcBef>
                  <a:spcPts val="0"/>
                </a:spcBef>
                <a:spcAft>
                  <a:spcPts val="0"/>
                </a:spcAft>
                <a:buClrTx/>
                <a:buSzTx/>
                <a:buFontTx/>
                <a:buNone/>
                <a:tabLst/>
                <a:defRPr/>
              </a:pPr>
              <a:t>‹nr.›</a:t>
            </a:fld>
            <a:endParaRPr kumimoji="0" lang="nl-NL" sz="1400" b="0" i="0" u="none" strike="noStrike" kern="1200" cap="none" spc="0" normalizeH="0" baseline="0" noProof="0" dirty="0">
              <a:ln>
                <a:noFill/>
              </a:ln>
              <a:solidFill>
                <a:prstClr val="white"/>
              </a:solidFill>
              <a:effectLst/>
              <a:uLnTx/>
              <a:uFillTx/>
              <a:latin typeface="FlandersArtSans-Regular" panose="00000500000000000000" pitchFamily="2" charset="0"/>
            </a:endParaRPr>
          </a:p>
        </p:txBody>
      </p:sp>
      <p:pic>
        <p:nvPicPr>
          <p:cNvPr id="10" name="Afbeelding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3795" y="4350421"/>
            <a:ext cx="1595530" cy="620286"/>
          </a:xfrm>
          <a:prstGeom prst="rect">
            <a:avLst/>
          </a:prstGeom>
        </p:spPr>
      </p:pic>
    </p:spTree>
    <p:extLst>
      <p:ext uri="{BB962C8B-B14F-4D97-AF65-F5344CB8AC3E}">
        <p14:creationId xmlns:p14="http://schemas.microsoft.com/office/powerpoint/2010/main" val="2359010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houd_5">
    <p:spTree>
      <p:nvGrpSpPr>
        <p:cNvPr id="1" name=""/>
        <p:cNvGrpSpPr/>
        <p:nvPr/>
      </p:nvGrpSpPr>
      <p:grpSpPr>
        <a:xfrm>
          <a:off x="0" y="0"/>
          <a:ext cx="0" cy="0"/>
          <a:chOff x="0" y="0"/>
          <a:chExt cx="0" cy="0"/>
        </a:xfrm>
      </p:grpSpPr>
      <p:sp>
        <p:nvSpPr>
          <p:cNvPr id="3" name="Titel 1"/>
          <p:cNvSpPr>
            <a:spLocks noGrp="1"/>
          </p:cNvSpPr>
          <p:nvPr>
            <p:ph type="title" hasCustomPrompt="1"/>
          </p:nvPr>
        </p:nvSpPr>
        <p:spPr>
          <a:xfrm>
            <a:off x="1296000" y="567000"/>
            <a:ext cx="7416000" cy="837000"/>
          </a:xfrm>
          <a:prstGeom prst="rect">
            <a:avLst/>
          </a:prstGeom>
        </p:spPr>
        <p:txBody>
          <a:bodyPr anchor="t" anchorCtr="0"/>
          <a:lstStyle>
            <a:lvl1pPr>
              <a:defRPr b="0" i="0" baseline="0">
                <a:solidFill>
                  <a:schemeClr val="tx1"/>
                </a:solidFill>
                <a:latin typeface="FlandersArtSans-Bold" panose="00000800000000000000" pitchFamily="2" charset="0"/>
                <a:cs typeface="FlandersArtSans-Bold" panose="00000800000000000000" pitchFamily="2" charset="0"/>
              </a:defRPr>
            </a:lvl1pPr>
          </a:lstStyle>
          <a:p>
            <a:r>
              <a:rPr lang="nl-NL" dirty="0"/>
              <a:t>Klik om een titel toe te voegen</a:t>
            </a:r>
            <a:endParaRPr lang="nl-BE" dirty="0"/>
          </a:p>
        </p:txBody>
      </p:sp>
      <p:sp>
        <p:nvSpPr>
          <p:cNvPr id="4" name="Tijdelijke aanduiding voor inhoud 2"/>
          <p:cNvSpPr>
            <a:spLocks noGrp="1"/>
          </p:cNvSpPr>
          <p:nvPr>
            <p:ph sz="half" idx="1" hasCustomPrompt="1"/>
          </p:nvPr>
        </p:nvSpPr>
        <p:spPr>
          <a:xfrm>
            <a:off x="1296000" y="1431000"/>
            <a:ext cx="3708000" cy="2835000"/>
          </a:xfrm>
          <a:prstGeom prst="rect">
            <a:avLst/>
          </a:prstGeom>
        </p:spPr>
        <p:txBody>
          <a:bodyPr bIns="0"/>
          <a:lstStyle>
            <a:lvl1pPr marL="257175" indent="-257175">
              <a:spcBef>
                <a:spcPts val="225"/>
              </a:spcBef>
              <a:defRPr lang="nl-NL" sz="1650" kern="1200" spc="0" baseline="0" dirty="0" smtClean="0">
                <a:solidFill>
                  <a:schemeClr val="tx1"/>
                </a:solidFill>
                <a:latin typeface="FlandersArtSans-Bold" panose="00000800000000000000" pitchFamily="2" charset="0"/>
                <a:ea typeface="+mn-ea"/>
                <a:cs typeface="+mn-cs"/>
              </a:defRPr>
            </a:lvl1pPr>
            <a:lvl2pPr marL="558900" indent="-342900">
              <a:spcBef>
                <a:spcPts val="225"/>
              </a:spcBef>
              <a:defRPr lang="nl-NL" sz="1650" kern="1200" spc="0" baseline="0" dirty="0" smtClean="0">
                <a:solidFill>
                  <a:srgbClr val="9B9B9B"/>
                </a:solidFill>
                <a:latin typeface="FlandersArtSans-Regular" panose="00000500000000000000" pitchFamily="2" charset="0"/>
                <a:ea typeface="+mn-ea"/>
                <a:cs typeface="+mn-cs"/>
              </a:defRPr>
            </a:lvl2pPr>
            <a:lvl3pPr marL="689175" indent="-257175">
              <a:spcBef>
                <a:spcPts val="225"/>
              </a:spcBef>
              <a:defRPr lang="nl-NL" sz="1500" kern="1200" spc="0" baseline="0" dirty="0" smtClean="0">
                <a:solidFill>
                  <a:schemeClr val="tx1"/>
                </a:solidFill>
                <a:latin typeface="FlandersArtSans-Regular" panose="00000500000000000000" pitchFamily="2" charset="0"/>
                <a:ea typeface="+mn-ea"/>
                <a:cs typeface="+mn-cs"/>
              </a:defRPr>
            </a:lvl3pPr>
            <a:lvl4pPr marL="905175" indent="-257175">
              <a:spcBef>
                <a:spcPts val="225"/>
              </a:spcBef>
              <a:defRPr lang="nl-NL" sz="1500" kern="1200" spc="0" baseline="0" dirty="0" smtClean="0">
                <a:solidFill>
                  <a:schemeClr val="tx1"/>
                </a:solidFill>
                <a:latin typeface="FlandersArtSans-Regular" panose="00000500000000000000" pitchFamily="2" charset="0"/>
                <a:ea typeface="+mn-ea"/>
                <a:cs typeface="+mn-cs"/>
              </a:defRPr>
            </a:lvl4pPr>
            <a:lvl5pPr marL="1121175" indent="-257175">
              <a:spcBef>
                <a:spcPts val="225"/>
              </a:spcBef>
              <a:defRPr lang="nl-BE" sz="1500" kern="1200" spc="0" baseline="0" dirty="0">
                <a:solidFill>
                  <a:schemeClr val="tx1"/>
                </a:solidFill>
                <a:latin typeface="FlandersArtSans-Regular" panose="00000500000000000000" pitchFamily="2" charset="0"/>
                <a:ea typeface="+mn-ea"/>
                <a:cs typeface="+mn-cs"/>
              </a:defRPr>
            </a:lvl5pPr>
          </a:lstStyle>
          <a:p>
            <a:pPr marL="216000" marR="0" lvl="0" indent="-216000" algn="l" defTabSz="685800" rtl="0" eaLnBrk="1" fontAlgn="auto" latinLnBrk="0" hangingPunct="1">
              <a:lnSpc>
                <a:spcPct val="90000"/>
              </a:lnSpc>
              <a:spcBef>
                <a:spcPts val="225"/>
              </a:spcBef>
              <a:spcAft>
                <a:spcPts val="0"/>
              </a:spcAft>
              <a:buClrTx/>
              <a:buSzPct val="90000"/>
              <a:buFontTx/>
              <a:buBlip>
                <a:blip r:embed="rId2"/>
              </a:buBlip>
              <a:tabLst/>
            </a:pPr>
            <a:r>
              <a:rPr lang="nl-NL" dirty="0"/>
              <a:t>Klik om tekst in te voegen</a:t>
            </a:r>
          </a:p>
          <a:p>
            <a:pPr marL="432000" marR="0" lvl="1" indent="-216000" algn="l" defTabSz="685800" rtl="0" eaLnBrk="1" fontAlgn="auto" latinLnBrk="0" hangingPunct="1">
              <a:lnSpc>
                <a:spcPct val="90000"/>
              </a:lnSpc>
              <a:spcBef>
                <a:spcPts val="225"/>
              </a:spcBef>
              <a:spcAft>
                <a:spcPts val="0"/>
              </a:spcAft>
              <a:buClrTx/>
              <a:buSzPct val="75000"/>
              <a:buFontTx/>
              <a:buBlip>
                <a:blip r:embed="rId3"/>
              </a:buBlip>
              <a:tabLst/>
            </a:pPr>
            <a:r>
              <a:rPr lang="nl-NL" dirty="0"/>
              <a:t>Tweede niveau</a:t>
            </a:r>
          </a:p>
          <a:p>
            <a:pPr marL="648000" marR="0" lvl="2" indent="-216000" algn="l" defTabSz="685800" rtl="0" eaLnBrk="1" fontAlgn="auto" latinLnBrk="0" hangingPunct="1">
              <a:lnSpc>
                <a:spcPct val="90000"/>
              </a:lnSpc>
              <a:spcBef>
                <a:spcPts val="225"/>
              </a:spcBef>
              <a:spcAft>
                <a:spcPts val="0"/>
              </a:spcAft>
              <a:buClrTx/>
              <a:buSzPct val="85000"/>
              <a:buFontTx/>
              <a:buBlip>
                <a:blip r:embed="rId4"/>
              </a:buBlip>
              <a:tabLst/>
            </a:pPr>
            <a:r>
              <a:rPr lang="nl-NL" dirty="0"/>
              <a:t>Derde niveau</a:t>
            </a:r>
          </a:p>
          <a:p>
            <a:pPr marL="864000" marR="0" lvl="3" indent="-216000" algn="l" defTabSz="685800" rtl="0" eaLnBrk="1" fontAlgn="auto" latinLnBrk="0" hangingPunct="1">
              <a:lnSpc>
                <a:spcPct val="90000"/>
              </a:lnSpc>
              <a:spcBef>
                <a:spcPts val="225"/>
              </a:spcBef>
              <a:spcAft>
                <a:spcPts val="0"/>
              </a:spcAft>
              <a:buClrTx/>
              <a:buSzPct val="75000"/>
              <a:buFontTx/>
              <a:buBlip>
                <a:blip r:embed="rId5"/>
              </a:buBlip>
              <a:tabLst/>
            </a:pPr>
            <a:r>
              <a:rPr lang="nl-NL" dirty="0"/>
              <a:t>Vierde niveau</a:t>
            </a:r>
          </a:p>
          <a:p>
            <a:pPr marL="1080000" marR="0" lvl="4" indent="-216000" algn="l" defTabSz="685800" rtl="0" eaLnBrk="1" fontAlgn="auto" latinLnBrk="0" hangingPunct="1">
              <a:lnSpc>
                <a:spcPct val="90000"/>
              </a:lnSpc>
              <a:spcBef>
                <a:spcPts val="225"/>
              </a:spcBef>
              <a:spcAft>
                <a:spcPts val="0"/>
              </a:spcAft>
              <a:buClrTx/>
              <a:buSzPct val="90000"/>
              <a:buFontTx/>
              <a:buBlip>
                <a:blip r:embed="rId2"/>
              </a:buBlip>
              <a:tabLst/>
            </a:pPr>
            <a:r>
              <a:rPr lang="nl-NL" dirty="0"/>
              <a:t>Vijfde niveau</a:t>
            </a:r>
            <a:endParaRPr lang="nl-BE" dirty="0"/>
          </a:p>
        </p:txBody>
      </p:sp>
      <p:sp>
        <p:nvSpPr>
          <p:cNvPr id="6" name="Tijdelijke aanduiding voor inhoud 3"/>
          <p:cNvSpPr>
            <a:spLocks noGrp="1"/>
          </p:cNvSpPr>
          <p:nvPr>
            <p:ph sz="half" idx="13" hasCustomPrompt="1"/>
          </p:nvPr>
        </p:nvSpPr>
        <p:spPr>
          <a:xfrm>
            <a:off x="5040000" y="1431000"/>
            <a:ext cx="3672000" cy="2835000"/>
          </a:xfrm>
          <a:prstGeom prst="rect">
            <a:avLst/>
          </a:prstGeom>
        </p:spPr>
        <p:txBody>
          <a:bodyPr bIns="0"/>
          <a:lstStyle>
            <a:lvl1pPr marL="257175" indent="-257175">
              <a:defRPr lang="nl-NL" sz="1650" kern="1200" spc="0" baseline="0" dirty="0" smtClean="0">
                <a:solidFill>
                  <a:schemeClr val="tx1"/>
                </a:solidFill>
                <a:latin typeface="FlandersArtSans-Bold" panose="00000800000000000000" pitchFamily="2" charset="0"/>
                <a:ea typeface="+mn-ea"/>
                <a:cs typeface="+mn-cs"/>
              </a:defRPr>
            </a:lvl1pPr>
            <a:lvl2pPr marL="558900" indent="-342900">
              <a:spcBef>
                <a:spcPts val="225"/>
              </a:spcBef>
              <a:defRPr lang="nl-NL" sz="1650" kern="1200" spc="0" baseline="0" dirty="0" smtClean="0">
                <a:solidFill>
                  <a:srgbClr val="9B9B9B"/>
                </a:solidFill>
                <a:latin typeface="FlandersArtSans-Regular" panose="00000500000000000000" pitchFamily="2" charset="0"/>
                <a:ea typeface="+mn-ea"/>
                <a:cs typeface="+mn-cs"/>
              </a:defRPr>
            </a:lvl2pPr>
            <a:lvl3pPr marL="689175" indent="-257175">
              <a:spcBef>
                <a:spcPts val="225"/>
              </a:spcBef>
              <a:defRPr lang="nl-NL" sz="1500" kern="1200" spc="0" baseline="0" dirty="0" smtClean="0">
                <a:solidFill>
                  <a:schemeClr val="tx1"/>
                </a:solidFill>
                <a:latin typeface="FlandersArtSans-Regular" panose="00000500000000000000" pitchFamily="2" charset="0"/>
                <a:ea typeface="+mn-ea"/>
                <a:cs typeface="+mn-cs"/>
              </a:defRPr>
            </a:lvl3pPr>
            <a:lvl4pPr marL="905175" indent="-257175">
              <a:spcBef>
                <a:spcPts val="225"/>
              </a:spcBef>
              <a:defRPr lang="nl-NL" sz="1500" kern="1200" spc="0" baseline="0" dirty="0" smtClean="0">
                <a:solidFill>
                  <a:schemeClr val="tx1"/>
                </a:solidFill>
                <a:latin typeface="FlandersArtSans-Regular" panose="00000500000000000000" pitchFamily="2" charset="0"/>
                <a:ea typeface="+mn-ea"/>
                <a:cs typeface="+mn-cs"/>
              </a:defRPr>
            </a:lvl4pPr>
            <a:lvl5pPr marL="1121175" indent="-257175">
              <a:spcBef>
                <a:spcPts val="225"/>
              </a:spcBef>
              <a:defRPr lang="nl-BE" sz="1500" kern="1200" spc="0" baseline="0" dirty="0">
                <a:solidFill>
                  <a:schemeClr val="tx1"/>
                </a:solidFill>
                <a:latin typeface="FlandersArtSans-Regular" panose="00000500000000000000" pitchFamily="2" charset="0"/>
                <a:ea typeface="+mn-ea"/>
                <a:cs typeface="+mn-cs"/>
              </a:defRPr>
            </a:lvl5pPr>
          </a:lstStyle>
          <a:p>
            <a:pPr marL="216000" marR="0" lvl="0" indent="-216000" algn="l" defTabSz="685800" rtl="0" eaLnBrk="1" fontAlgn="auto" latinLnBrk="0" hangingPunct="1">
              <a:lnSpc>
                <a:spcPct val="90000"/>
              </a:lnSpc>
              <a:spcBef>
                <a:spcPts val="225"/>
              </a:spcBef>
              <a:spcAft>
                <a:spcPts val="0"/>
              </a:spcAft>
              <a:buClrTx/>
              <a:buSzPct val="90000"/>
              <a:buFontTx/>
              <a:buBlip>
                <a:blip r:embed="rId2"/>
              </a:buBlip>
              <a:tabLst/>
            </a:pPr>
            <a:r>
              <a:rPr lang="nl-NL" dirty="0"/>
              <a:t>Klik om tekst toe te voegen</a:t>
            </a:r>
          </a:p>
          <a:p>
            <a:pPr marL="432000" marR="0" lvl="1" indent="-216000" algn="l" defTabSz="685800" rtl="0" eaLnBrk="1" fontAlgn="auto" latinLnBrk="0" hangingPunct="1">
              <a:lnSpc>
                <a:spcPct val="90000"/>
              </a:lnSpc>
              <a:spcBef>
                <a:spcPts val="225"/>
              </a:spcBef>
              <a:spcAft>
                <a:spcPts val="0"/>
              </a:spcAft>
              <a:buClrTx/>
              <a:buSzPct val="75000"/>
              <a:buFontTx/>
              <a:buBlip>
                <a:blip r:embed="rId3"/>
              </a:buBlip>
              <a:tabLst/>
            </a:pPr>
            <a:r>
              <a:rPr lang="nl-NL" dirty="0"/>
              <a:t>Tweede niveau</a:t>
            </a:r>
          </a:p>
          <a:p>
            <a:pPr marL="648000" marR="0" lvl="2" indent="-216000" algn="l" defTabSz="685800" rtl="0" eaLnBrk="1" fontAlgn="auto" latinLnBrk="0" hangingPunct="1">
              <a:lnSpc>
                <a:spcPct val="90000"/>
              </a:lnSpc>
              <a:spcBef>
                <a:spcPts val="225"/>
              </a:spcBef>
              <a:spcAft>
                <a:spcPts val="0"/>
              </a:spcAft>
              <a:buClrTx/>
              <a:buSzPct val="85000"/>
              <a:buFontTx/>
              <a:buBlip>
                <a:blip r:embed="rId4"/>
              </a:buBlip>
              <a:tabLst/>
            </a:pPr>
            <a:r>
              <a:rPr lang="nl-NL" dirty="0"/>
              <a:t>Derde niveau</a:t>
            </a:r>
          </a:p>
          <a:p>
            <a:pPr marL="864000" marR="0" lvl="3" indent="-216000" algn="l" defTabSz="685800" rtl="0" eaLnBrk="1" fontAlgn="auto" latinLnBrk="0" hangingPunct="1">
              <a:lnSpc>
                <a:spcPct val="90000"/>
              </a:lnSpc>
              <a:spcBef>
                <a:spcPts val="225"/>
              </a:spcBef>
              <a:spcAft>
                <a:spcPts val="0"/>
              </a:spcAft>
              <a:buClrTx/>
              <a:buSzPct val="75000"/>
              <a:buFontTx/>
              <a:buBlip>
                <a:blip r:embed="rId5"/>
              </a:buBlip>
              <a:tabLst/>
            </a:pPr>
            <a:r>
              <a:rPr lang="nl-NL" dirty="0"/>
              <a:t>Vierde niveau</a:t>
            </a:r>
          </a:p>
          <a:p>
            <a:pPr marL="1080000" marR="0" lvl="4" indent="-216000" algn="l" defTabSz="685800" rtl="0" eaLnBrk="1" fontAlgn="auto" latinLnBrk="0" hangingPunct="1">
              <a:lnSpc>
                <a:spcPct val="90000"/>
              </a:lnSpc>
              <a:spcBef>
                <a:spcPts val="225"/>
              </a:spcBef>
              <a:spcAft>
                <a:spcPts val="0"/>
              </a:spcAft>
              <a:buClrTx/>
              <a:buSzPct val="90000"/>
              <a:buFontTx/>
              <a:buBlip>
                <a:blip r:embed="rId2"/>
              </a:buBlip>
              <a:tabLst/>
            </a:pPr>
            <a:r>
              <a:rPr lang="nl-NL" dirty="0"/>
              <a:t>Vijfde niveau</a:t>
            </a:r>
            <a:endParaRPr lang="nl-BE" dirty="0"/>
          </a:p>
        </p:txBody>
      </p:sp>
      <p:pic>
        <p:nvPicPr>
          <p:cNvPr id="7" name="Afbeelding 6"/>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44401" y="4463250"/>
            <a:ext cx="1848753" cy="540000"/>
          </a:xfrm>
          <a:prstGeom prst="rect">
            <a:avLst/>
          </a:prstGeom>
        </p:spPr>
      </p:pic>
    </p:spTree>
    <p:extLst>
      <p:ext uri="{BB962C8B-B14F-4D97-AF65-F5344CB8AC3E}">
        <p14:creationId xmlns:p14="http://schemas.microsoft.com/office/powerpoint/2010/main" val="12336648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58776" y="754856"/>
            <a:ext cx="8416925"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vak 9"/>
          <p:cNvSpPr>
            <a:spLocks/>
          </p:cNvSpPr>
          <p:nvPr userDrawn="1"/>
        </p:nvSpPr>
        <p:spPr bwMode="auto">
          <a:xfrm>
            <a:off x="347664" y="265510"/>
            <a:ext cx="8428037" cy="300082"/>
          </a:xfrm>
          <a:custGeom>
            <a:avLst/>
            <a:gdLst>
              <a:gd name="T0" fmla="*/ 0 w 8428068"/>
              <a:gd name="T1" fmla="*/ 0 h 1554665"/>
              <a:gd name="T2" fmla="*/ 8426952 w 8428068"/>
              <a:gd name="T3" fmla="*/ 0 h 1554665"/>
              <a:gd name="T4" fmla="*/ 8426952 w 8428068"/>
              <a:gd name="T5" fmla="*/ 1143335 h 1554665"/>
              <a:gd name="T6" fmla="*/ 0 w 8428068"/>
              <a:gd name="T7" fmla="*/ 1536659 h 1554665"/>
              <a:gd name="T8" fmla="*/ 0 w 8428068"/>
              <a:gd name="T9" fmla="*/ 0 h 15546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28068" h="1554665">
                <a:moveTo>
                  <a:pt x="0" y="0"/>
                </a:moveTo>
                <a:lnTo>
                  <a:pt x="8428068" y="0"/>
                </a:lnTo>
                <a:lnTo>
                  <a:pt x="8428068" y="1156732"/>
                </a:lnTo>
                <a:lnTo>
                  <a:pt x="0" y="1554665"/>
                </a:lnTo>
                <a:lnTo>
                  <a:pt x="0" y="0"/>
                </a:lnTo>
                <a:close/>
              </a:path>
            </a:pathLst>
          </a:custGeom>
          <a:solidFill>
            <a:srgbClr val="FFDD00">
              <a:alpha val="85097"/>
            </a:srgbClr>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p>
            <a:pPr eaLnBrk="0" fontAlgn="base" hangingPunct="0">
              <a:spcBef>
                <a:spcPct val="0"/>
              </a:spcBef>
              <a:spcAft>
                <a:spcPct val="0"/>
              </a:spcAft>
            </a:pPr>
            <a:endParaRPr lang="nl-BE" sz="1350">
              <a:solidFill>
                <a:srgbClr val="595959"/>
              </a:solidFill>
              <a:cs typeface="Arial" charset="0"/>
            </a:endParaRPr>
          </a:p>
        </p:txBody>
      </p:sp>
      <p:sp>
        <p:nvSpPr>
          <p:cNvPr id="7" name="Tekstvak 12"/>
          <p:cNvSpPr>
            <a:spLocks/>
          </p:cNvSpPr>
          <p:nvPr userDrawn="1"/>
        </p:nvSpPr>
        <p:spPr bwMode="auto">
          <a:xfrm flipH="1" flipV="1">
            <a:off x="336551" y="3190875"/>
            <a:ext cx="8520113" cy="300082"/>
          </a:xfrm>
          <a:custGeom>
            <a:avLst/>
            <a:gdLst>
              <a:gd name="T0" fmla="*/ 0 w 8428068"/>
              <a:gd name="T1" fmla="*/ 0 h 1554665"/>
              <a:gd name="T2" fmla="*/ 12596114 w 8428068"/>
              <a:gd name="T3" fmla="*/ 0 h 1554665"/>
              <a:gd name="T4" fmla="*/ 12596114 w 8428068"/>
              <a:gd name="T5" fmla="*/ 28579968 h 1554665"/>
              <a:gd name="T6" fmla="*/ 0 w 8428068"/>
              <a:gd name="T7" fmla="*/ 38411927 h 1554665"/>
              <a:gd name="T8" fmla="*/ 0 w 8428068"/>
              <a:gd name="T9" fmla="*/ 0 h 15546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28068" h="1554665">
                <a:moveTo>
                  <a:pt x="0" y="0"/>
                </a:moveTo>
                <a:lnTo>
                  <a:pt x="8428068" y="0"/>
                </a:lnTo>
                <a:lnTo>
                  <a:pt x="8428068" y="1156732"/>
                </a:lnTo>
                <a:lnTo>
                  <a:pt x="0" y="155466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p>
            <a:pPr eaLnBrk="0" fontAlgn="base" hangingPunct="0">
              <a:spcBef>
                <a:spcPct val="0"/>
              </a:spcBef>
              <a:spcAft>
                <a:spcPct val="0"/>
              </a:spcAft>
            </a:pPr>
            <a:endParaRPr lang="nl-BE" sz="1350">
              <a:solidFill>
                <a:srgbClr val="595959"/>
              </a:solidFill>
              <a:cs typeface="Arial" charset="0"/>
            </a:endParaRPr>
          </a:p>
        </p:txBody>
      </p:sp>
      <p:grpSp>
        <p:nvGrpSpPr>
          <p:cNvPr id="8" name="Groep 17"/>
          <p:cNvGrpSpPr>
            <a:grpSpLocks/>
          </p:cNvGrpSpPr>
          <p:nvPr userDrawn="1"/>
        </p:nvGrpSpPr>
        <p:grpSpPr bwMode="auto">
          <a:xfrm>
            <a:off x="285751" y="4139803"/>
            <a:ext cx="8626475" cy="823913"/>
            <a:chOff x="285613" y="5519172"/>
            <a:chExt cx="8627099" cy="1099444"/>
          </a:xfrm>
        </p:grpSpPr>
        <p:pic>
          <p:nvPicPr>
            <p:cNvPr id="9" name="Picture 3" descr="G:\Marketing\AFDELING COMMUNICATIE\EXTERNE COMMUNICATIE\Huisstijl - E3014\2014_Nieuwe huisstijl  -  Vlaamse leeuw\leeuw en logo_samen.jp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85613" y="5519172"/>
              <a:ext cx="698739" cy="1099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G:\Marketing\AFDELING COMMUNICATIE\EXTERNE COMMUNICATIE\Huisstijl - E3014\2014_Nieuwe huisstijl  -  Vlaamse leeuw\leeuw en logo_samen.jp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575617" y="5519172"/>
              <a:ext cx="1337095" cy="1099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Titel 1"/>
          <p:cNvSpPr>
            <a:spLocks noGrp="1"/>
          </p:cNvSpPr>
          <p:nvPr>
            <p:ph type="ctrTitle"/>
          </p:nvPr>
        </p:nvSpPr>
        <p:spPr>
          <a:xfrm>
            <a:off x="503548" y="405097"/>
            <a:ext cx="5292588" cy="573476"/>
          </a:xfrm>
          <a:prstGeom prst="rect">
            <a:avLst/>
          </a:prstGeom>
        </p:spPr>
        <p:txBody>
          <a:bodyPr lIns="0" tIns="0" rIns="0" bIns="0" anchor="t">
            <a:normAutofit/>
          </a:bodyPr>
          <a:lstStyle>
            <a:lvl1pPr>
              <a:defRPr kumimoji="0" lang="nl-BE" sz="3150" i="0" u="none" strike="noStrike" cap="none" spc="0" normalizeH="0" baseline="0">
                <a:ln>
                  <a:noFill/>
                </a:ln>
                <a:solidFill>
                  <a:schemeClr val="bg1"/>
                </a:solidFill>
                <a:effectLst/>
                <a:uLnTx/>
                <a:uFillTx/>
                <a:latin typeface="+mn-lt"/>
              </a:defRPr>
            </a:lvl1pPr>
          </a:lstStyle>
          <a:p>
            <a:pPr lvl="0"/>
            <a:r>
              <a:rPr lang="nl-NL"/>
              <a:t>Klik om de stijl te bewerken</a:t>
            </a:r>
            <a:endParaRPr lang="nl-BE" dirty="0"/>
          </a:p>
        </p:txBody>
      </p:sp>
      <p:sp>
        <p:nvSpPr>
          <p:cNvPr id="33" name="Text Placeholder 6"/>
          <p:cNvSpPr>
            <a:spLocks noGrp="1"/>
          </p:cNvSpPr>
          <p:nvPr>
            <p:ph idx="10"/>
          </p:nvPr>
        </p:nvSpPr>
        <p:spPr>
          <a:xfrm>
            <a:off x="5653715" y="396346"/>
            <a:ext cx="3096344" cy="231188"/>
          </a:xfrm>
          <a:prstGeom prst="rect">
            <a:avLst/>
          </a:prstGeom>
          <a:noFill/>
        </p:spPr>
        <p:txBody>
          <a:bodyPr vert="horz" lIns="91440" tIns="45720" rIns="91440" bIns="45720" rtlCol="0">
            <a:normAutofit/>
          </a:bodyPr>
          <a:lstStyle>
            <a:lvl1pPr marL="0" indent="0" algn="r">
              <a:buClr>
                <a:schemeClr val="accent1"/>
              </a:buClr>
              <a:buSzPct val="110000"/>
              <a:buFontTx/>
              <a:buNone/>
              <a:defRPr sz="1050" b="0">
                <a:solidFill>
                  <a:schemeClr val="bg1">
                    <a:lumMod val="50000"/>
                  </a:schemeClr>
                </a:solidFill>
              </a:defRPr>
            </a:lvl1pPr>
            <a:lvl2pPr marL="342900" indent="0">
              <a:buClr>
                <a:schemeClr val="accent1"/>
              </a:buClr>
              <a:buSzPct val="110000"/>
              <a:buFontTx/>
              <a:buNone/>
              <a:defRPr/>
            </a:lvl2pPr>
            <a:lvl3pPr marL="685800" indent="0">
              <a:buClr>
                <a:schemeClr val="accent1"/>
              </a:buClr>
              <a:buSzPct val="110000"/>
              <a:buFontTx/>
              <a:buNone/>
              <a:defRPr/>
            </a:lvl3pPr>
            <a:lvl4pPr marL="1028700" indent="0">
              <a:buClr>
                <a:schemeClr val="accent1"/>
              </a:buClr>
              <a:buSzPct val="110000"/>
              <a:buFontTx/>
              <a:buNone/>
              <a:defRPr/>
            </a:lvl4pPr>
            <a:lvl5pPr marL="1371600" indent="0">
              <a:buClr>
                <a:schemeClr val="accent1"/>
              </a:buClr>
              <a:buSzPct val="110000"/>
              <a:buFontTx/>
              <a:buNone/>
              <a:defRPr/>
            </a:lvl5pPr>
          </a:lstStyle>
          <a:p>
            <a:pPr lvl="0"/>
            <a:r>
              <a:rPr lang="nl-NL"/>
              <a:t>Klik om de modelstijlen te bewerken</a:t>
            </a:r>
          </a:p>
          <a:p>
            <a:pPr lvl="1"/>
            <a:r>
              <a:rPr lang="nl-NL"/>
              <a:t>Tweede niveau</a:t>
            </a:r>
          </a:p>
        </p:txBody>
      </p:sp>
      <p:sp>
        <p:nvSpPr>
          <p:cNvPr id="37" name="Text Placeholder 6"/>
          <p:cNvSpPr>
            <a:spLocks noGrp="1"/>
          </p:cNvSpPr>
          <p:nvPr>
            <p:ph idx="11"/>
          </p:nvPr>
        </p:nvSpPr>
        <p:spPr>
          <a:xfrm>
            <a:off x="5653715" y="632277"/>
            <a:ext cx="3096344" cy="191548"/>
          </a:xfrm>
          <a:prstGeom prst="rect">
            <a:avLst/>
          </a:prstGeom>
          <a:noFill/>
        </p:spPr>
        <p:txBody>
          <a:bodyPr vert="horz" lIns="91440" tIns="45720" rIns="91440" bIns="45720" rtlCol="0">
            <a:normAutofit/>
          </a:bodyPr>
          <a:lstStyle>
            <a:lvl1pPr marL="0" indent="0" algn="r">
              <a:buClr>
                <a:schemeClr val="accent1"/>
              </a:buClr>
              <a:buSzPct val="110000"/>
              <a:buFontTx/>
              <a:buNone/>
              <a:defRPr sz="1050" b="0">
                <a:solidFill>
                  <a:schemeClr val="bg1">
                    <a:lumMod val="50000"/>
                  </a:schemeClr>
                </a:solidFill>
              </a:defRPr>
            </a:lvl1pPr>
            <a:lvl2pPr marL="342900" indent="0">
              <a:buClr>
                <a:schemeClr val="accent1"/>
              </a:buClr>
              <a:buSzPct val="110000"/>
              <a:buFontTx/>
              <a:buNone/>
              <a:defRPr/>
            </a:lvl2pPr>
            <a:lvl3pPr marL="685800" indent="0">
              <a:buClr>
                <a:schemeClr val="accent1"/>
              </a:buClr>
              <a:buSzPct val="110000"/>
              <a:buFontTx/>
              <a:buNone/>
              <a:defRPr/>
            </a:lvl3pPr>
            <a:lvl4pPr marL="1028700" indent="0">
              <a:buClr>
                <a:schemeClr val="accent1"/>
              </a:buClr>
              <a:buSzPct val="110000"/>
              <a:buFontTx/>
              <a:buNone/>
              <a:defRPr/>
            </a:lvl4pPr>
            <a:lvl5pPr marL="1371600" indent="0">
              <a:buClr>
                <a:schemeClr val="accent1"/>
              </a:buClr>
              <a:buSzPct val="110000"/>
              <a:buFontTx/>
              <a:buNone/>
              <a:defRPr/>
            </a:lvl5pPr>
          </a:lstStyle>
          <a:p>
            <a:pPr lvl="0"/>
            <a:r>
              <a:rPr lang="nl-NL"/>
              <a:t>Klik om de modelstijlen te bewerken</a:t>
            </a:r>
          </a:p>
          <a:p>
            <a:pPr lvl="1"/>
            <a:r>
              <a:rPr lang="nl-NL"/>
              <a:t>Tweede niveau</a:t>
            </a:r>
          </a:p>
          <a:p>
            <a:pPr lvl="2"/>
            <a:r>
              <a:rPr lang="nl-NL"/>
              <a:t>Derde niveau</a:t>
            </a:r>
          </a:p>
        </p:txBody>
      </p:sp>
    </p:spTree>
    <p:extLst>
      <p:ext uri="{BB962C8B-B14F-4D97-AF65-F5344CB8AC3E}">
        <p14:creationId xmlns:p14="http://schemas.microsoft.com/office/powerpoint/2010/main" val="4546588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ieuw hoodstuk">
    <p:spTree>
      <p:nvGrpSpPr>
        <p:cNvPr id="1" name=""/>
        <p:cNvGrpSpPr/>
        <p:nvPr/>
      </p:nvGrpSpPr>
      <p:grpSpPr>
        <a:xfrm>
          <a:off x="0" y="0"/>
          <a:ext cx="0" cy="0"/>
          <a:chOff x="0" y="0"/>
          <a:chExt cx="0" cy="0"/>
        </a:xfrm>
      </p:grpSpPr>
      <p:sp>
        <p:nvSpPr>
          <p:cNvPr id="3" name="Tekstvak 8"/>
          <p:cNvSpPr>
            <a:spLocks/>
          </p:cNvSpPr>
          <p:nvPr userDrawn="1"/>
        </p:nvSpPr>
        <p:spPr bwMode="auto">
          <a:xfrm>
            <a:off x="347664" y="369094"/>
            <a:ext cx="8428037" cy="300082"/>
          </a:xfrm>
          <a:custGeom>
            <a:avLst/>
            <a:gdLst>
              <a:gd name="T0" fmla="*/ 0 w 8428068"/>
              <a:gd name="T1" fmla="*/ 0 h 1554665"/>
              <a:gd name="T2" fmla="*/ 8426952 w 8428068"/>
              <a:gd name="T3" fmla="*/ 0 h 1554665"/>
              <a:gd name="T4" fmla="*/ 8426952 w 8428068"/>
              <a:gd name="T5" fmla="*/ 1143361 h 1554665"/>
              <a:gd name="T6" fmla="*/ 0 w 8428068"/>
              <a:gd name="T7" fmla="*/ 1536694 h 1554665"/>
              <a:gd name="T8" fmla="*/ 0 w 8428068"/>
              <a:gd name="T9" fmla="*/ 0 h 15546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28068" h="1554665">
                <a:moveTo>
                  <a:pt x="0" y="0"/>
                </a:moveTo>
                <a:lnTo>
                  <a:pt x="8428068" y="0"/>
                </a:lnTo>
                <a:lnTo>
                  <a:pt x="8428068" y="1156732"/>
                </a:lnTo>
                <a:lnTo>
                  <a:pt x="0" y="1554665"/>
                </a:lnTo>
                <a:lnTo>
                  <a:pt x="0" y="0"/>
                </a:lnTo>
                <a:close/>
              </a:path>
            </a:pathLst>
          </a:custGeom>
          <a:solidFill>
            <a:srgbClr val="FFDD00">
              <a:alpha val="85097"/>
            </a:srgbClr>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p>
            <a:pPr eaLnBrk="0" fontAlgn="base" hangingPunct="0">
              <a:spcBef>
                <a:spcPct val="0"/>
              </a:spcBef>
              <a:spcAft>
                <a:spcPct val="0"/>
              </a:spcAft>
            </a:pPr>
            <a:endParaRPr lang="nl-BE" sz="1350">
              <a:solidFill>
                <a:srgbClr val="595959"/>
              </a:solidFill>
              <a:cs typeface="Arial" charset="0"/>
            </a:endParaRPr>
          </a:p>
        </p:txBody>
      </p:sp>
      <p:sp>
        <p:nvSpPr>
          <p:cNvPr id="15" name="Title 2"/>
          <p:cNvSpPr>
            <a:spLocks noGrp="1"/>
          </p:cNvSpPr>
          <p:nvPr>
            <p:ph type="title"/>
          </p:nvPr>
        </p:nvSpPr>
        <p:spPr>
          <a:xfrm>
            <a:off x="505091" y="468491"/>
            <a:ext cx="8315381" cy="556243"/>
          </a:xfrm>
          <a:prstGeom prst="rect">
            <a:avLst/>
          </a:prstGeom>
        </p:spPr>
        <p:txBody>
          <a:bodyPr/>
          <a:lstStyle>
            <a:lvl1pPr>
              <a:defRPr sz="2700" i="0">
                <a:solidFill>
                  <a:schemeClr val="bg2">
                    <a:lumMod val="50000"/>
                  </a:schemeClr>
                </a:solidFill>
              </a:defRPr>
            </a:lvl1pPr>
          </a:lstStyle>
          <a:p>
            <a:r>
              <a:rPr lang="nl-NL" noProof="0"/>
              <a:t>Klik om de stijl te bewerken</a:t>
            </a:r>
            <a:endParaRPr lang="nl-BE" noProof="0" dirty="0"/>
          </a:p>
        </p:txBody>
      </p:sp>
      <p:sp>
        <p:nvSpPr>
          <p:cNvPr id="4" name="Tijdelijke aanduiding voor datum 6"/>
          <p:cNvSpPr>
            <a:spLocks noGrp="1"/>
          </p:cNvSpPr>
          <p:nvPr>
            <p:ph type="dt" sz="half" idx="10"/>
          </p:nvPr>
        </p:nvSpPr>
        <p:spPr>
          <a:xfrm>
            <a:off x="1403351" y="4624388"/>
            <a:ext cx="828675" cy="273844"/>
          </a:xfrm>
          <a:prstGeom prst="rect">
            <a:avLst/>
          </a:prstGeom>
        </p:spPr>
        <p:txBody>
          <a:bodyPr/>
          <a:lstStyle>
            <a:lvl1pPr>
              <a:defRPr/>
            </a:lvl1pPr>
          </a:lstStyle>
          <a:p>
            <a:pPr>
              <a:defRPr/>
            </a:pPr>
            <a:fld id="{550A313D-EEB1-4DE3-82DA-6852FB7E4E78}" type="datetime1">
              <a:rPr lang="nl-BE">
                <a:solidFill>
                  <a:prstClr val="white">
                    <a:lumMod val="50000"/>
                  </a:prstClr>
                </a:solidFill>
              </a:rPr>
              <a:pPr>
                <a:defRPr/>
              </a:pPr>
              <a:t>19/01/2022</a:t>
            </a:fld>
            <a:endParaRPr lang="nl-BE" dirty="0">
              <a:solidFill>
                <a:prstClr val="white">
                  <a:lumMod val="50000"/>
                </a:prstClr>
              </a:solidFill>
            </a:endParaRPr>
          </a:p>
        </p:txBody>
      </p:sp>
      <p:sp>
        <p:nvSpPr>
          <p:cNvPr id="5" name="Tijdelijke aanduiding voor voettekst 8"/>
          <p:cNvSpPr>
            <a:spLocks noGrp="1"/>
          </p:cNvSpPr>
          <p:nvPr>
            <p:ph type="ftr" sz="quarter" idx="11"/>
          </p:nvPr>
        </p:nvSpPr>
        <p:spPr>
          <a:xfrm>
            <a:off x="2509838" y="4624388"/>
            <a:ext cx="3683000" cy="273844"/>
          </a:xfrm>
          <a:prstGeom prst="rect">
            <a:avLst/>
          </a:prstGeom>
        </p:spPr>
        <p:txBody>
          <a:bodyPr/>
          <a:lstStyle>
            <a:lvl1pPr>
              <a:defRPr/>
            </a:lvl1pPr>
          </a:lstStyle>
          <a:p>
            <a:pPr>
              <a:defRPr/>
            </a:pPr>
            <a:r>
              <a:rPr lang="nl-BE">
                <a:solidFill>
                  <a:prstClr val="white">
                    <a:lumMod val="50000"/>
                  </a:prstClr>
                </a:solidFill>
              </a:rPr>
              <a:t>Basisbereikbaarheid</a:t>
            </a:r>
            <a:endParaRPr lang="nl-BE" sz="750" dirty="0">
              <a:solidFill>
                <a:prstClr val="white">
                  <a:lumMod val="50000"/>
                </a:prstClr>
              </a:solidFill>
            </a:endParaRPr>
          </a:p>
        </p:txBody>
      </p:sp>
      <p:sp>
        <p:nvSpPr>
          <p:cNvPr id="6" name="Slide Number Placeholder 3"/>
          <p:cNvSpPr>
            <a:spLocks noGrp="1"/>
          </p:cNvSpPr>
          <p:nvPr>
            <p:ph type="sldNum" sz="quarter" idx="12"/>
          </p:nvPr>
        </p:nvSpPr>
        <p:spPr>
          <a:xfrm>
            <a:off x="6588125" y="4637485"/>
            <a:ext cx="850900" cy="260747"/>
          </a:xfrm>
          <a:prstGeom prst="rect">
            <a:avLst/>
          </a:prstGeom>
        </p:spPr>
        <p:txBody>
          <a:bodyPr/>
          <a:lstStyle>
            <a:lvl1pPr>
              <a:defRPr/>
            </a:lvl1pPr>
          </a:lstStyle>
          <a:p>
            <a:pPr>
              <a:defRPr/>
            </a:pPr>
            <a:r>
              <a:rPr lang="nl-BE" altLang="nl-BE">
                <a:solidFill>
                  <a:prstClr val="black"/>
                </a:solidFill>
              </a:rPr>
              <a:t>Dia </a:t>
            </a:r>
            <a:fld id="{3560CC3F-52AA-4165-94A6-F5A9BE24EC50}" type="slidenum">
              <a:rPr lang="nl-BE" altLang="nl-BE">
                <a:solidFill>
                  <a:prstClr val="black"/>
                </a:solidFill>
              </a:rPr>
              <a:pPr>
                <a:defRPr/>
              </a:pPr>
              <a:t>‹nr.›</a:t>
            </a:fld>
            <a:endParaRPr lang="nl-BE" altLang="nl-BE">
              <a:solidFill>
                <a:prstClr val="black"/>
              </a:solidFill>
            </a:endParaRPr>
          </a:p>
        </p:txBody>
      </p:sp>
    </p:spTree>
    <p:extLst>
      <p:ext uri="{BB962C8B-B14F-4D97-AF65-F5344CB8AC3E}">
        <p14:creationId xmlns:p14="http://schemas.microsoft.com/office/powerpoint/2010/main" val="11814534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 kader zonder titel">
    <p:spTree>
      <p:nvGrpSpPr>
        <p:cNvPr id="1" name=""/>
        <p:cNvGrpSpPr/>
        <p:nvPr/>
      </p:nvGrpSpPr>
      <p:grpSpPr>
        <a:xfrm>
          <a:off x="0" y="0"/>
          <a:ext cx="0" cy="0"/>
          <a:chOff x="0" y="0"/>
          <a:chExt cx="0" cy="0"/>
        </a:xfrm>
      </p:grpSpPr>
      <p:cxnSp>
        <p:nvCxnSpPr>
          <p:cNvPr id="3" name="Rechte verbindingslijn 2"/>
          <p:cNvCxnSpPr/>
          <p:nvPr userDrawn="1"/>
        </p:nvCxnSpPr>
        <p:spPr>
          <a:xfrm>
            <a:off x="360363" y="270272"/>
            <a:ext cx="8388350" cy="0"/>
          </a:xfrm>
          <a:prstGeom prst="line">
            <a:avLst/>
          </a:prstGeom>
          <a:ln w="73025"/>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idx="1"/>
          </p:nvPr>
        </p:nvSpPr>
        <p:spPr>
          <a:xfrm>
            <a:off x="611560" y="681541"/>
            <a:ext cx="7869266" cy="3261809"/>
          </a:xfrm>
          <a:prstGeom prst="rect">
            <a:avLst/>
          </a:prstGeom>
          <a:noFill/>
        </p:spPr>
        <p:txBody>
          <a:bodyPr vert="horz" lIns="91440" tIns="45720" rIns="91440" bIns="45720" rtlCol="0">
            <a:normAutofit/>
          </a:bodyPr>
          <a:lstStyle>
            <a:lvl1pPr marL="257175" indent="-257175">
              <a:buClr>
                <a:schemeClr val="accent1"/>
              </a:buClr>
              <a:buSzPct val="110000"/>
              <a:buFont typeface="Calibri" pitchFamily="34" charset="0"/>
              <a:buChar char="•"/>
              <a:defRPr/>
            </a:lvl1pPr>
            <a:lvl2pPr marL="600075" indent="-257175">
              <a:buClr>
                <a:schemeClr val="accent1"/>
              </a:buClr>
              <a:buSzPct val="110000"/>
              <a:buFont typeface="Calibri" pitchFamily="34" charset="0"/>
              <a:buChar char="•"/>
              <a:defRPr/>
            </a:lvl2pPr>
            <a:lvl3pPr marL="942975" indent="-257175">
              <a:buClr>
                <a:schemeClr val="accent1"/>
              </a:buClr>
              <a:buSzPct val="110000"/>
              <a:buFont typeface="Calibri" pitchFamily="34" charset="0"/>
              <a:buChar char="•"/>
              <a:defRPr/>
            </a:lvl3pPr>
            <a:lvl4pPr marL="1371600" indent="-342900">
              <a:buClr>
                <a:schemeClr val="accent1"/>
              </a:buClr>
              <a:buSzPct val="110000"/>
              <a:buFont typeface="Calibri" pitchFamily="34" charset="0"/>
              <a:buChar char="•"/>
              <a:defRPr/>
            </a:lvl4pPr>
            <a:lvl5pPr marL="1714500" indent="-342900">
              <a:buClr>
                <a:schemeClr val="accent1"/>
              </a:buClr>
              <a:buSzPct val="110000"/>
              <a:buFont typeface="Calibri" pitchFamily="34" charset="0"/>
              <a:buChar cha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4" name="Tijdelijke aanduiding voor datum 6"/>
          <p:cNvSpPr>
            <a:spLocks noGrp="1"/>
          </p:cNvSpPr>
          <p:nvPr>
            <p:ph type="dt" sz="half" idx="10"/>
          </p:nvPr>
        </p:nvSpPr>
        <p:spPr>
          <a:xfrm>
            <a:off x="1403351" y="4624388"/>
            <a:ext cx="828675" cy="273844"/>
          </a:xfrm>
          <a:prstGeom prst="rect">
            <a:avLst/>
          </a:prstGeom>
        </p:spPr>
        <p:txBody>
          <a:bodyPr/>
          <a:lstStyle>
            <a:lvl1pPr>
              <a:defRPr/>
            </a:lvl1pPr>
          </a:lstStyle>
          <a:p>
            <a:pPr>
              <a:defRPr/>
            </a:pPr>
            <a:fld id="{41BDDB5C-5F33-4E2E-8E9D-CC7E35DE4477}" type="datetime1">
              <a:rPr lang="nl-BE">
                <a:solidFill>
                  <a:prstClr val="white">
                    <a:lumMod val="50000"/>
                  </a:prstClr>
                </a:solidFill>
              </a:rPr>
              <a:pPr>
                <a:defRPr/>
              </a:pPr>
              <a:t>19/01/2022</a:t>
            </a:fld>
            <a:endParaRPr lang="nl-BE" dirty="0">
              <a:solidFill>
                <a:prstClr val="white">
                  <a:lumMod val="50000"/>
                </a:prstClr>
              </a:solidFill>
            </a:endParaRPr>
          </a:p>
        </p:txBody>
      </p:sp>
      <p:sp>
        <p:nvSpPr>
          <p:cNvPr id="5" name="Tijdelijke aanduiding voor voettekst 8"/>
          <p:cNvSpPr>
            <a:spLocks noGrp="1"/>
          </p:cNvSpPr>
          <p:nvPr>
            <p:ph type="ftr" sz="quarter" idx="11"/>
          </p:nvPr>
        </p:nvSpPr>
        <p:spPr>
          <a:xfrm>
            <a:off x="2509838" y="4624388"/>
            <a:ext cx="3683000" cy="273844"/>
          </a:xfrm>
          <a:prstGeom prst="rect">
            <a:avLst/>
          </a:prstGeom>
        </p:spPr>
        <p:txBody>
          <a:bodyPr/>
          <a:lstStyle>
            <a:lvl1pPr>
              <a:defRPr/>
            </a:lvl1pPr>
          </a:lstStyle>
          <a:p>
            <a:pPr>
              <a:defRPr/>
            </a:pPr>
            <a:r>
              <a:rPr lang="nl-BE">
                <a:solidFill>
                  <a:prstClr val="white">
                    <a:lumMod val="50000"/>
                  </a:prstClr>
                </a:solidFill>
              </a:rPr>
              <a:t>Basisbereikbaarheid</a:t>
            </a:r>
            <a:endParaRPr lang="nl-BE" sz="750" dirty="0">
              <a:solidFill>
                <a:prstClr val="white">
                  <a:lumMod val="50000"/>
                </a:prstClr>
              </a:solidFill>
            </a:endParaRPr>
          </a:p>
        </p:txBody>
      </p:sp>
      <p:sp>
        <p:nvSpPr>
          <p:cNvPr id="6" name="Slide Number Placeholder 3"/>
          <p:cNvSpPr>
            <a:spLocks noGrp="1"/>
          </p:cNvSpPr>
          <p:nvPr>
            <p:ph type="sldNum" sz="quarter" idx="12"/>
          </p:nvPr>
        </p:nvSpPr>
        <p:spPr>
          <a:xfrm>
            <a:off x="6588125" y="4637485"/>
            <a:ext cx="850900" cy="260747"/>
          </a:xfrm>
          <a:prstGeom prst="rect">
            <a:avLst/>
          </a:prstGeom>
        </p:spPr>
        <p:txBody>
          <a:bodyPr/>
          <a:lstStyle>
            <a:lvl1pPr>
              <a:defRPr/>
            </a:lvl1pPr>
          </a:lstStyle>
          <a:p>
            <a:pPr>
              <a:defRPr/>
            </a:pPr>
            <a:r>
              <a:rPr lang="nl-BE" altLang="nl-BE">
                <a:solidFill>
                  <a:prstClr val="black"/>
                </a:solidFill>
              </a:rPr>
              <a:t>Dia </a:t>
            </a:r>
            <a:fld id="{E808908D-64CA-421D-B5CC-87D1C321B000}" type="slidenum">
              <a:rPr lang="nl-BE" altLang="nl-BE">
                <a:solidFill>
                  <a:prstClr val="black"/>
                </a:solidFill>
              </a:rPr>
              <a:pPr>
                <a:defRPr/>
              </a:pPr>
              <a:t>‹nr.›</a:t>
            </a:fld>
            <a:endParaRPr lang="nl-BE" altLang="nl-BE">
              <a:solidFill>
                <a:prstClr val="black"/>
              </a:solidFill>
            </a:endParaRPr>
          </a:p>
        </p:txBody>
      </p:sp>
    </p:spTree>
    <p:extLst>
      <p:ext uri="{BB962C8B-B14F-4D97-AF65-F5344CB8AC3E}">
        <p14:creationId xmlns:p14="http://schemas.microsoft.com/office/powerpoint/2010/main" val="33240014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el en object - 2 kaders">
    <p:spTree>
      <p:nvGrpSpPr>
        <p:cNvPr id="1" name=""/>
        <p:cNvGrpSpPr/>
        <p:nvPr/>
      </p:nvGrpSpPr>
      <p:grpSpPr>
        <a:xfrm>
          <a:off x="0" y="0"/>
          <a:ext cx="0" cy="0"/>
          <a:chOff x="0" y="0"/>
          <a:chExt cx="0" cy="0"/>
        </a:xfrm>
      </p:grpSpPr>
      <p:cxnSp>
        <p:nvCxnSpPr>
          <p:cNvPr id="5" name="Rechte verbindingslijn 4"/>
          <p:cNvCxnSpPr/>
          <p:nvPr userDrawn="1"/>
        </p:nvCxnSpPr>
        <p:spPr>
          <a:xfrm>
            <a:off x="360363" y="270272"/>
            <a:ext cx="8388350" cy="0"/>
          </a:xfrm>
          <a:prstGeom prst="line">
            <a:avLst/>
          </a:prstGeom>
          <a:ln w="73025"/>
        </p:spPr>
        <p:style>
          <a:lnRef idx="1">
            <a:schemeClr val="accent1"/>
          </a:lnRef>
          <a:fillRef idx="0">
            <a:schemeClr val="accent1"/>
          </a:fillRef>
          <a:effectRef idx="0">
            <a:schemeClr val="accent1"/>
          </a:effectRef>
          <a:fontRef idx="minor">
            <a:schemeClr val="tx1"/>
          </a:fontRef>
        </p:style>
      </p:cxnSp>
      <p:sp>
        <p:nvSpPr>
          <p:cNvPr id="10" name="Text Placeholder 6"/>
          <p:cNvSpPr>
            <a:spLocks noGrp="1"/>
          </p:cNvSpPr>
          <p:nvPr>
            <p:ph idx="14"/>
          </p:nvPr>
        </p:nvSpPr>
        <p:spPr>
          <a:xfrm>
            <a:off x="539552" y="1059583"/>
            <a:ext cx="3868738" cy="3261809"/>
          </a:xfrm>
          <a:prstGeom prst="rect">
            <a:avLst/>
          </a:prstGeom>
          <a:noFill/>
        </p:spPr>
        <p:txBody>
          <a:bodyPr vert="horz" lIns="91440" tIns="45720" rIns="91440" bIns="45720" rtlCol="0">
            <a:normAutofit/>
          </a:bodyPr>
          <a:lstStyle>
            <a:lvl1pPr marL="257175" indent="-257175">
              <a:buClr>
                <a:schemeClr val="accent1"/>
              </a:buClr>
              <a:buSzPct val="110000"/>
              <a:buFont typeface="Calibri" pitchFamily="34" charset="0"/>
              <a:buChar char="•"/>
              <a:defRPr/>
            </a:lvl1pPr>
            <a:lvl2pPr marL="600075" indent="-257175">
              <a:buClr>
                <a:schemeClr val="accent1"/>
              </a:buClr>
              <a:buSzPct val="110000"/>
              <a:buFont typeface="Calibri" pitchFamily="34" charset="0"/>
              <a:buChar char="•"/>
              <a:defRPr/>
            </a:lvl2pPr>
            <a:lvl3pPr marL="942975" indent="-257175">
              <a:buClr>
                <a:schemeClr val="accent1"/>
              </a:buClr>
              <a:buSzPct val="110000"/>
              <a:buFont typeface="Calibri" pitchFamily="34" charset="0"/>
              <a:buChar char="•"/>
              <a:defRPr/>
            </a:lvl3pPr>
          </a:lstStyle>
          <a:p>
            <a:pPr lvl="0"/>
            <a:r>
              <a:rPr lang="nl-NL"/>
              <a:t>Klik om de modelstijlen te bewerken</a:t>
            </a:r>
          </a:p>
          <a:p>
            <a:pPr lvl="1"/>
            <a:r>
              <a:rPr lang="nl-NL"/>
              <a:t>Tweede niveau</a:t>
            </a:r>
          </a:p>
          <a:p>
            <a:pPr lvl="2"/>
            <a:r>
              <a:rPr lang="nl-NL"/>
              <a:t>Derde niveau</a:t>
            </a:r>
          </a:p>
        </p:txBody>
      </p:sp>
      <p:sp>
        <p:nvSpPr>
          <p:cNvPr id="12" name="Text Placeholder 6"/>
          <p:cNvSpPr>
            <a:spLocks noGrp="1"/>
          </p:cNvSpPr>
          <p:nvPr>
            <p:ph idx="15"/>
          </p:nvPr>
        </p:nvSpPr>
        <p:spPr>
          <a:xfrm>
            <a:off x="4754394" y="1059583"/>
            <a:ext cx="3868738" cy="3261809"/>
          </a:xfrm>
          <a:prstGeom prst="rect">
            <a:avLst/>
          </a:prstGeom>
          <a:noFill/>
        </p:spPr>
        <p:txBody>
          <a:bodyPr vert="horz" lIns="91440" tIns="45720" rIns="91440" bIns="45720" rtlCol="0">
            <a:normAutofit/>
          </a:bodyPr>
          <a:lstStyle>
            <a:lvl1pPr marL="257175" indent="-257175">
              <a:buClr>
                <a:schemeClr val="accent1"/>
              </a:buClr>
              <a:buSzPct val="110000"/>
              <a:buFont typeface="Calibri" pitchFamily="34" charset="0"/>
              <a:buChar char="•"/>
              <a:defRPr/>
            </a:lvl1pPr>
            <a:lvl2pPr marL="600075" indent="-257175">
              <a:buClr>
                <a:schemeClr val="accent1"/>
              </a:buClr>
              <a:buSzPct val="110000"/>
              <a:buFont typeface="Calibri" pitchFamily="34" charset="0"/>
              <a:buChar char="•"/>
              <a:defRPr/>
            </a:lvl2pPr>
            <a:lvl3pPr marL="942975" indent="-257175">
              <a:buClr>
                <a:schemeClr val="accent1"/>
              </a:buClr>
              <a:buSzPct val="110000"/>
              <a:buFont typeface="Calibri" pitchFamily="34" charset="0"/>
              <a:buChar char="•"/>
              <a:defRPr/>
            </a:lvl3pPr>
          </a:lstStyle>
          <a:p>
            <a:pPr lvl="0"/>
            <a:r>
              <a:rPr lang="nl-NL"/>
              <a:t>Klik om de modelstijlen te bewerken</a:t>
            </a:r>
          </a:p>
          <a:p>
            <a:pPr lvl="1"/>
            <a:r>
              <a:rPr lang="nl-NL"/>
              <a:t>Tweede niveau</a:t>
            </a:r>
          </a:p>
          <a:p>
            <a:pPr lvl="2"/>
            <a:r>
              <a:rPr lang="nl-NL"/>
              <a:t>Derde niveau</a:t>
            </a:r>
          </a:p>
        </p:txBody>
      </p:sp>
      <p:sp>
        <p:nvSpPr>
          <p:cNvPr id="20" name="Title 2"/>
          <p:cNvSpPr>
            <a:spLocks noGrp="1"/>
          </p:cNvSpPr>
          <p:nvPr>
            <p:ph type="title"/>
          </p:nvPr>
        </p:nvSpPr>
        <p:spPr>
          <a:xfrm>
            <a:off x="360001" y="357504"/>
            <a:ext cx="8315381" cy="556243"/>
          </a:xfrm>
          <a:prstGeom prst="rect">
            <a:avLst/>
          </a:prstGeom>
        </p:spPr>
        <p:txBody>
          <a:bodyPr/>
          <a:lstStyle>
            <a:lvl1pPr>
              <a:defRPr sz="2700" i="0">
                <a:solidFill>
                  <a:schemeClr val="bg1">
                    <a:lumMod val="50000"/>
                  </a:schemeClr>
                </a:solidFill>
              </a:defRPr>
            </a:lvl1pPr>
          </a:lstStyle>
          <a:p>
            <a:r>
              <a:rPr lang="nl-NL" noProof="0"/>
              <a:t>Klik om de stijl te bewerken</a:t>
            </a:r>
            <a:endParaRPr lang="nl-BE" noProof="0" dirty="0"/>
          </a:p>
        </p:txBody>
      </p:sp>
      <p:sp>
        <p:nvSpPr>
          <p:cNvPr id="6" name="Tijdelijke aanduiding voor datum 6"/>
          <p:cNvSpPr>
            <a:spLocks noGrp="1"/>
          </p:cNvSpPr>
          <p:nvPr>
            <p:ph type="dt" sz="half" idx="16"/>
          </p:nvPr>
        </p:nvSpPr>
        <p:spPr>
          <a:xfrm>
            <a:off x="1403351" y="4624388"/>
            <a:ext cx="828675" cy="273844"/>
          </a:xfrm>
          <a:prstGeom prst="rect">
            <a:avLst/>
          </a:prstGeom>
        </p:spPr>
        <p:txBody>
          <a:bodyPr/>
          <a:lstStyle>
            <a:lvl1pPr>
              <a:defRPr/>
            </a:lvl1pPr>
          </a:lstStyle>
          <a:p>
            <a:pPr>
              <a:defRPr/>
            </a:pPr>
            <a:fld id="{EC303D72-B163-4098-8BC4-AF07C02EB888}" type="datetime1">
              <a:rPr lang="nl-BE">
                <a:solidFill>
                  <a:prstClr val="white">
                    <a:lumMod val="50000"/>
                  </a:prstClr>
                </a:solidFill>
              </a:rPr>
              <a:pPr>
                <a:defRPr/>
              </a:pPr>
              <a:t>19/01/2022</a:t>
            </a:fld>
            <a:endParaRPr lang="nl-BE" dirty="0">
              <a:solidFill>
                <a:prstClr val="white">
                  <a:lumMod val="50000"/>
                </a:prstClr>
              </a:solidFill>
            </a:endParaRPr>
          </a:p>
        </p:txBody>
      </p:sp>
      <p:sp>
        <p:nvSpPr>
          <p:cNvPr id="7" name="Tijdelijke aanduiding voor voettekst 8"/>
          <p:cNvSpPr>
            <a:spLocks noGrp="1"/>
          </p:cNvSpPr>
          <p:nvPr>
            <p:ph type="ftr" sz="quarter" idx="17"/>
          </p:nvPr>
        </p:nvSpPr>
        <p:spPr>
          <a:xfrm>
            <a:off x="2509838" y="4624388"/>
            <a:ext cx="3683000" cy="273844"/>
          </a:xfrm>
          <a:prstGeom prst="rect">
            <a:avLst/>
          </a:prstGeom>
        </p:spPr>
        <p:txBody>
          <a:bodyPr/>
          <a:lstStyle>
            <a:lvl1pPr>
              <a:defRPr/>
            </a:lvl1pPr>
          </a:lstStyle>
          <a:p>
            <a:pPr>
              <a:defRPr/>
            </a:pPr>
            <a:r>
              <a:rPr lang="nl-BE">
                <a:solidFill>
                  <a:prstClr val="white">
                    <a:lumMod val="50000"/>
                  </a:prstClr>
                </a:solidFill>
              </a:rPr>
              <a:t>Basisbereikbaarheid</a:t>
            </a:r>
            <a:endParaRPr lang="nl-BE" sz="750" dirty="0">
              <a:solidFill>
                <a:prstClr val="white">
                  <a:lumMod val="50000"/>
                </a:prstClr>
              </a:solidFill>
            </a:endParaRPr>
          </a:p>
        </p:txBody>
      </p:sp>
      <p:sp>
        <p:nvSpPr>
          <p:cNvPr id="8" name="Slide Number Placeholder 3"/>
          <p:cNvSpPr>
            <a:spLocks noGrp="1"/>
          </p:cNvSpPr>
          <p:nvPr>
            <p:ph type="sldNum" sz="quarter" idx="18"/>
          </p:nvPr>
        </p:nvSpPr>
        <p:spPr>
          <a:xfrm>
            <a:off x="6588125" y="4637485"/>
            <a:ext cx="850900" cy="260747"/>
          </a:xfrm>
          <a:prstGeom prst="rect">
            <a:avLst/>
          </a:prstGeom>
        </p:spPr>
        <p:txBody>
          <a:bodyPr/>
          <a:lstStyle>
            <a:lvl1pPr>
              <a:defRPr/>
            </a:lvl1pPr>
          </a:lstStyle>
          <a:p>
            <a:pPr>
              <a:defRPr/>
            </a:pPr>
            <a:r>
              <a:rPr lang="nl-BE" altLang="nl-BE">
                <a:solidFill>
                  <a:prstClr val="black"/>
                </a:solidFill>
              </a:rPr>
              <a:t>Dia </a:t>
            </a:r>
            <a:fld id="{74176EB8-4391-4244-A4E1-1720D70220A4}" type="slidenum">
              <a:rPr lang="nl-BE" altLang="nl-BE">
                <a:solidFill>
                  <a:prstClr val="black"/>
                </a:solidFill>
              </a:rPr>
              <a:pPr>
                <a:defRPr/>
              </a:pPr>
              <a:t>‹nr.›</a:t>
            </a:fld>
            <a:endParaRPr lang="nl-BE" altLang="nl-BE">
              <a:solidFill>
                <a:prstClr val="black"/>
              </a:solidFill>
            </a:endParaRPr>
          </a:p>
        </p:txBody>
      </p:sp>
    </p:spTree>
    <p:extLst>
      <p:ext uri="{BB962C8B-B14F-4D97-AF65-F5344CB8AC3E}">
        <p14:creationId xmlns:p14="http://schemas.microsoft.com/office/powerpoint/2010/main" val="11336942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 2 kaders zonder titel">
    <p:spTree>
      <p:nvGrpSpPr>
        <p:cNvPr id="1" name=""/>
        <p:cNvGrpSpPr/>
        <p:nvPr/>
      </p:nvGrpSpPr>
      <p:grpSpPr>
        <a:xfrm>
          <a:off x="0" y="0"/>
          <a:ext cx="0" cy="0"/>
          <a:chOff x="0" y="0"/>
          <a:chExt cx="0" cy="0"/>
        </a:xfrm>
      </p:grpSpPr>
      <p:cxnSp>
        <p:nvCxnSpPr>
          <p:cNvPr id="4" name="Rechte verbindingslijn 3"/>
          <p:cNvCxnSpPr/>
          <p:nvPr userDrawn="1"/>
        </p:nvCxnSpPr>
        <p:spPr>
          <a:xfrm>
            <a:off x="360363" y="270272"/>
            <a:ext cx="8388350" cy="0"/>
          </a:xfrm>
          <a:prstGeom prst="line">
            <a:avLst/>
          </a:prstGeom>
          <a:ln w="73025"/>
        </p:spPr>
        <p:style>
          <a:lnRef idx="1">
            <a:schemeClr val="accent1"/>
          </a:lnRef>
          <a:fillRef idx="0">
            <a:schemeClr val="accent1"/>
          </a:fillRef>
          <a:effectRef idx="0">
            <a:schemeClr val="accent1"/>
          </a:effectRef>
          <a:fontRef idx="minor">
            <a:schemeClr val="tx1"/>
          </a:fontRef>
        </p:style>
      </p:cxnSp>
      <p:sp>
        <p:nvSpPr>
          <p:cNvPr id="10" name="Text Placeholder 6"/>
          <p:cNvSpPr>
            <a:spLocks noGrp="1"/>
          </p:cNvSpPr>
          <p:nvPr>
            <p:ph idx="14"/>
          </p:nvPr>
        </p:nvSpPr>
        <p:spPr>
          <a:xfrm>
            <a:off x="539552" y="735547"/>
            <a:ext cx="3868738" cy="3261809"/>
          </a:xfrm>
          <a:prstGeom prst="rect">
            <a:avLst/>
          </a:prstGeom>
          <a:noFill/>
        </p:spPr>
        <p:txBody>
          <a:bodyPr vert="horz" lIns="91440" tIns="45720" rIns="91440" bIns="45720" rtlCol="0">
            <a:normAutofit/>
          </a:bodyPr>
          <a:lstStyle>
            <a:lvl1pPr marL="257175" indent="-257175">
              <a:buClr>
                <a:schemeClr val="accent1"/>
              </a:buClr>
              <a:buSzPct val="110000"/>
              <a:buFont typeface="Calibri" pitchFamily="34" charset="0"/>
              <a:buChar char="•"/>
              <a:defRPr/>
            </a:lvl1pPr>
            <a:lvl2pPr marL="600075" indent="-257175">
              <a:buClr>
                <a:schemeClr val="accent1"/>
              </a:buClr>
              <a:buSzPct val="110000"/>
              <a:buFont typeface="Calibri" pitchFamily="34" charset="0"/>
              <a:buChar char="•"/>
              <a:defRPr/>
            </a:lvl2pPr>
            <a:lvl3pPr marL="942975" indent="-257175">
              <a:buClr>
                <a:schemeClr val="accent1"/>
              </a:buClr>
              <a:buSzPct val="110000"/>
              <a:buFont typeface="Calibri" pitchFamily="34" charset="0"/>
              <a:buChar char="•"/>
              <a:defRPr/>
            </a:lvl3pPr>
          </a:lstStyle>
          <a:p>
            <a:pPr lvl="0"/>
            <a:r>
              <a:rPr lang="nl-NL"/>
              <a:t>Klik om de modelstijlen te bewerken</a:t>
            </a:r>
          </a:p>
          <a:p>
            <a:pPr lvl="1"/>
            <a:r>
              <a:rPr lang="nl-NL"/>
              <a:t>Tweede niveau</a:t>
            </a:r>
          </a:p>
          <a:p>
            <a:pPr lvl="2"/>
            <a:r>
              <a:rPr lang="nl-NL"/>
              <a:t>Derde niveau</a:t>
            </a:r>
          </a:p>
        </p:txBody>
      </p:sp>
      <p:sp>
        <p:nvSpPr>
          <p:cNvPr id="12" name="Text Placeholder 6"/>
          <p:cNvSpPr>
            <a:spLocks noGrp="1"/>
          </p:cNvSpPr>
          <p:nvPr>
            <p:ph idx="15"/>
          </p:nvPr>
        </p:nvSpPr>
        <p:spPr>
          <a:xfrm>
            <a:off x="4754394" y="735547"/>
            <a:ext cx="3868738" cy="3261809"/>
          </a:xfrm>
          <a:prstGeom prst="rect">
            <a:avLst/>
          </a:prstGeom>
          <a:noFill/>
        </p:spPr>
        <p:txBody>
          <a:bodyPr vert="horz" lIns="91440" tIns="45720" rIns="91440" bIns="45720" rtlCol="0">
            <a:normAutofit/>
          </a:bodyPr>
          <a:lstStyle>
            <a:lvl1pPr marL="257175" indent="-257175">
              <a:buClr>
                <a:schemeClr val="accent1"/>
              </a:buClr>
              <a:buSzPct val="110000"/>
              <a:buFont typeface="Calibri" pitchFamily="34" charset="0"/>
              <a:buChar char="•"/>
              <a:defRPr/>
            </a:lvl1pPr>
            <a:lvl2pPr marL="600075" indent="-257175">
              <a:buClr>
                <a:schemeClr val="accent1"/>
              </a:buClr>
              <a:buSzPct val="110000"/>
              <a:buFont typeface="Calibri" pitchFamily="34" charset="0"/>
              <a:buChar char="•"/>
              <a:defRPr/>
            </a:lvl2pPr>
            <a:lvl3pPr marL="942975" indent="-257175">
              <a:buClr>
                <a:schemeClr val="accent1"/>
              </a:buClr>
              <a:buSzPct val="110000"/>
              <a:buFont typeface="Calibri" pitchFamily="34" charset="0"/>
              <a:buChar char="•"/>
              <a:defRPr/>
            </a:lvl3pPr>
          </a:lstStyle>
          <a:p>
            <a:pPr lvl="0"/>
            <a:r>
              <a:rPr lang="nl-NL"/>
              <a:t>Klik om de modelstijlen te bewerken</a:t>
            </a:r>
          </a:p>
          <a:p>
            <a:pPr lvl="1"/>
            <a:r>
              <a:rPr lang="nl-NL"/>
              <a:t>Tweede niveau</a:t>
            </a:r>
          </a:p>
          <a:p>
            <a:pPr lvl="2"/>
            <a:r>
              <a:rPr lang="nl-NL"/>
              <a:t>Derde niveau</a:t>
            </a:r>
          </a:p>
        </p:txBody>
      </p:sp>
      <p:sp>
        <p:nvSpPr>
          <p:cNvPr id="5" name="Tijdelijke aanduiding voor datum 6"/>
          <p:cNvSpPr>
            <a:spLocks noGrp="1"/>
          </p:cNvSpPr>
          <p:nvPr>
            <p:ph type="dt" sz="half" idx="16"/>
          </p:nvPr>
        </p:nvSpPr>
        <p:spPr>
          <a:xfrm>
            <a:off x="1403351" y="4624388"/>
            <a:ext cx="828675" cy="273844"/>
          </a:xfrm>
          <a:prstGeom prst="rect">
            <a:avLst/>
          </a:prstGeom>
        </p:spPr>
        <p:txBody>
          <a:bodyPr/>
          <a:lstStyle>
            <a:lvl1pPr>
              <a:defRPr/>
            </a:lvl1pPr>
          </a:lstStyle>
          <a:p>
            <a:pPr>
              <a:defRPr/>
            </a:pPr>
            <a:fld id="{A275483E-FC9E-40DE-BD2D-30C03F443BFD}" type="datetime1">
              <a:rPr lang="nl-BE">
                <a:solidFill>
                  <a:prstClr val="white">
                    <a:lumMod val="50000"/>
                  </a:prstClr>
                </a:solidFill>
              </a:rPr>
              <a:pPr>
                <a:defRPr/>
              </a:pPr>
              <a:t>19/01/2022</a:t>
            </a:fld>
            <a:endParaRPr lang="nl-BE" dirty="0">
              <a:solidFill>
                <a:prstClr val="white">
                  <a:lumMod val="50000"/>
                </a:prstClr>
              </a:solidFill>
            </a:endParaRPr>
          </a:p>
        </p:txBody>
      </p:sp>
      <p:sp>
        <p:nvSpPr>
          <p:cNvPr id="6" name="Tijdelijke aanduiding voor voettekst 8"/>
          <p:cNvSpPr>
            <a:spLocks noGrp="1"/>
          </p:cNvSpPr>
          <p:nvPr>
            <p:ph type="ftr" sz="quarter" idx="17"/>
          </p:nvPr>
        </p:nvSpPr>
        <p:spPr>
          <a:xfrm>
            <a:off x="2509838" y="4624388"/>
            <a:ext cx="3683000" cy="273844"/>
          </a:xfrm>
          <a:prstGeom prst="rect">
            <a:avLst/>
          </a:prstGeom>
        </p:spPr>
        <p:txBody>
          <a:bodyPr/>
          <a:lstStyle>
            <a:lvl1pPr>
              <a:defRPr/>
            </a:lvl1pPr>
          </a:lstStyle>
          <a:p>
            <a:pPr>
              <a:defRPr/>
            </a:pPr>
            <a:r>
              <a:rPr lang="nl-BE">
                <a:solidFill>
                  <a:prstClr val="white">
                    <a:lumMod val="50000"/>
                  </a:prstClr>
                </a:solidFill>
              </a:rPr>
              <a:t>Basisbereikbaarheid</a:t>
            </a:r>
            <a:endParaRPr lang="nl-BE" sz="750" dirty="0">
              <a:solidFill>
                <a:prstClr val="white">
                  <a:lumMod val="50000"/>
                </a:prstClr>
              </a:solidFill>
            </a:endParaRPr>
          </a:p>
        </p:txBody>
      </p:sp>
      <p:sp>
        <p:nvSpPr>
          <p:cNvPr id="7" name="Slide Number Placeholder 3"/>
          <p:cNvSpPr>
            <a:spLocks noGrp="1"/>
          </p:cNvSpPr>
          <p:nvPr>
            <p:ph type="sldNum" sz="quarter" idx="18"/>
          </p:nvPr>
        </p:nvSpPr>
        <p:spPr>
          <a:xfrm>
            <a:off x="6588125" y="4637485"/>
            <a:ext cx="850900" cy="260747"/>
          </a:xfrm>
          <a:prstGeom prst="rect">
            <a:avLst/>
          </a:prstGeom>
        </p:spPr>
        <p:txBody>
          <a:bodyPr/>
          <a:lstStyle>
            <a:lvl1pPr>
              <a:defRPr/>
            </a:lvl1pPr>
          </a:lstStyle>
          <a:p>
            <a:pPr>
              <a:defRPr/>
            </a:pPr>
            <a:r>
              <a:rPr lang="nl-BE" altLang="nl-BE">
                <a:solidFill>
                  <a:prstClr val="black"/>
                </a:solidFill>
              </a:rPr>
              <a:t>Dia </a:t>
            </a:r>
            <a:fld id="{A9D1688D-BDCB-43FF-B590-4DEF46F5B60C}" type="slidenum">
              <a:rPr lang="nl-BE" altLang="nl-BE">
                <a:solidFill>
                  <a:prstClr val="black"/>
                </a:solidFill>
              </a:rPr>
              <a:pPr>
                <a:defRPr/>
              </a:pPr>
              <a:t>‹nr.›</a:t>
            </a:fld>
            <a:endParaRPr lang="nl-BE" altLang="nl-BE">
              <a:solidFill>
                <a:prstClr val="black"/>
              </a:solidFill>
            </a:endParaRPr>
          </a:p>
        </p:txBody>
      </p:sp>
    </p:spTree>
    <p:extLst>
      <p:ext uri="{BB962C8B-B14F-4D97-AF65-F5344CB8AC3E}">
        <p14:creationId xmlns:p14="http://schemas.microsoft.com/office/powerpoint/2010/main" val="15956784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ege dia met titel">
    <p:spTree>
      <p:nvGrpSpPr>
        <p:cNvPr id="1" name=""/>
        <p:cNvGrpSpPr/>
        <p:nvPr/>
      </p:nvGrpSpPr>
      <p:grpSpPr>
        <a:xfrm>
          <a:off x="0" y="0"/>
          <a:ext cx="0" cy="0"/>
          <a:chOff x="0" y="0"/>
          <a:chExt cx="0" cy="0"/>
        </a:xfrm>
      </p:grpSpPr>
      <p:cxnSp>
        <p:nvCxnSpPr>
          <p:cNvPr id="3" name="Rechte verbindingslijn 2"/>
          <p:cNvCxnSpPr/>
          <p:nvPr userDrawn="1"/>
        </p:nvCxnSpPr>
        <p:spPr>
          <a:xfrm>
            <a:off x="360363" y="270272"/>
            <a:ext cx="8388350" cy="0"/>
          </a:xfrm>
          <a:prstGeom prst="line">
            <a:avLst/>
          </a:prstGeom>
          <a:ln w="73025"/>
        </p:spPr>
        <p:style>
          <a:lnRef idx="1">
            <a:schemeClr val="accent1"/>
          </a:lnRef>
          <a:fillRef idx="0">
            <a:schemeClr val="accent1"/>
          </a:fillRef>
          <a:effectRef idx="0">
            <a:schemeClr val="accent1"/>
          </a:effectRef>
          <a:fontRef idx="minor">
            <a:schemeClr val="tx1"/>
          </a:fontRef>
        </p:style>
      </p:cxnSp>
      <p:sp>
        <p:nvSpPr>
          <p:cNvPr id="4" name="Title 2"/>
          <p:cNvSpPr txBox="1">
            <a:spLocks/>
          </p:cNvSpPr>
          <p:nvPr userDrawn="1"/>
        </p:nvSpPr>
        <p:spPr>
          <a:xfrm>
            <a:off x="366714" y="1015603"/>
            <a:ext cx="8315325" cy="556022"/>
          </a:xfrm>
          <a:prstGeom prst="rect">
            <a:avLst/>
          </a:prstGeom>
        </p:spPr>
        <p:txBody>
          <a:bodyPr anchor="ctr"/>
          <a:lstStyle>
            <a:lvl1pPr algn="l" defTabSz="914400" rtl="0" eaLnBrk="1" latinLnBrk="0" hangingPunct="1">
              <a:spcBef>
                <a:spcPct val="0"/>
              </a:spcBef>
              <a:buNone/>
              <a:defRPr sz="3600" b="1" i="0" kern="1200">
                <a:solidFill>
                  <a:schemeClr val="bg1">
                    <a:lumMod val="50000"/>
                  </a:schemeClr>
                </a:solidFill>
                <a:latin typeface="+mj-lt"/>
                <a:ea typeface="+mj-ea"/>
                <a:cs typeface="+mj-cs"/>
              </a:defRPr>
            </a:lvl1pPr>
          </a:lstStyle>
          <a:p>
            <a:pPr>
              <a:defRPr/>
            </a:pPr>
            <a:r>
              <a:rPr lang="nl-BE" sz="1500" dirty="0">
                <a:solidFill>
                  <a:prstClr val="white">
                    <a:lumMod val="50000"/>
                  </a:prstClr>
                </a:solidFill>
              </a:rPr>
              <a:t>Als afwisseling van het grijs kan u ook de accentkleuren gebruiken </a:t>
            </a:r>
          </a:p>
        </p:txBody>
      </p:sp>
      <p:sp>
        <p:nvSpPr>
          <p:cNvPr id="16" name="Title 2"/>
          <p:cNvSpPr>
            <a:spLocks noGrp="1"/>
          </p:cNvSpPr>
          <p:nvPr>
            <p:ph type="title"/>
          </p:nvPr>
        </p:nvSpPr>
        <p:spPr>
          <a:xfrm>
            <a:off x="360001" y="357504"/>
            <a:ext cx="8315381" cy="556243"/>
          </a:xfrm>
          <a:prstGeom prst="rect">
            <a:avLst/>
          </a:prstGeom>
        </p:spPr>
        <p:txBody>
          <a:bodyPr/>
          <a:lstStyle>
            <a:lvl1pPr>
              <a:defRPr sz="2700" i="0">
                <a:solidFill>
                  <a:schemeClr val="bg1">
                    <a:lumMod val="50000"/>
                  </a:schemeClr>
                </a:solidFill>
              </a:defRPr>
            </a:lvl1pPr>
          </a:lstStyle>
          <a:p>
            <a:r>
              <a:rPr lang="nl-NL" noProof="0"/>
              <a:t>Klik om de stijl te bewerken</a:t>
            </a:r>
            <a:endParaRPr lang="nl-BE" noProof="0" dirty="0"/>
          </a:p>
        </p:txBody>
      </p:sp>
      <p:sp>
        <p:nvSpPr>
          <p:cNvPr id="5" name="Tijdelijke aanduiding voor datum 6"/>
          <p:cNvSpPr>
            <a:spLocks noGrp="1"/>
          </p:cNvSpPr>
          <p:nvPr>
            <p:ph type="dt" sz="half" idx="10"/>
          </p:nvPr>
        </p:nvSpPr>
        <p:spPr>
          <a:xfrm>
            <a:off x="1403351" y="4624388"/>
            <a:ext cx="828675" cy="273844"/>
          </a:xfrm>
          <a:prstGeom prst="rect">
            <a:avLst/>
          </a:prstGeom>
        </p:spPr>
        <p:txBody>
          <a:bodyPr/>
          <a:lstStyle>
            <a:lvl1pPr>
              <a:defRPr/>
            </a:lvl1pPr>
          </a:lstStyle>
          <a:p>
            <a:pPr>
              <a:defRPr/>
            </a:pPr>
            <a:fld id="{07F36AAA-C3A8-4AC0-8E52-F0650FD8CE89}" type="datetime1">
              <a:rPr lang="nl-BE">
                <a:solidFill>
                  <a:prstClr val="white">
                    <a:lumMod val="50000"/>
                  </a:prstClr>
                </a:solidFill>
              </a:rPr>
              <a:pPr>
                <a:defRPr/>
              </a:pPr>
              <a:t>19/01/2022</a:t>
            </a:fld>
            <a:endParaRPr lang="nl-BE" dirty="0">
              <a:solidFill>
                <a:prstClr val="white">
                  <a:lumMod val="50000"/>
                </a:prstClr>
              </a:solidFill>
            </a:endParaRPr>
          </a:p>
        </p:txBody>
      </p:sp>
      <p:sp>
        <p:nvSpPr>
          <p:cNvPr id="6" name="Tijdelijke aanduiding voor voettekst 8"/>
          <p:cNvSpPr>
            <a:spLocks noGrp="1"/>
          </p:cNvSpPr>
          <p:nvPr>
            <p:ph type="ftr" sz="quarter" idx="11"/>
          </p:nvPr>
        </p:nvSpPr>
        <p:spPr>
          <a:xfrm>
            <a:off x="2509838" y="4624388"/>
            <a:ext cx="3683000" cy="273844"/>
          </a:xfrm>
          <a:prstGeom prst="rect">
            <a:avLst/>
          </a:prstGeom>
        </p:spPr>
        <p:txBody>
          <a:bodyPr/>
          <a:lstStyle>
            <a:lvl1pPr>
              <a:defRPr/>
            </a:lvl1pPr>
          </a:lstStyle>
          <a:p>
            <a:pPr>
              <a:defRPr/>
            </a:pPr>
            <a:r>
              <a:rPr lang="nl-BE">
                <a:solidFill>
                  <a:prstClr val="white">
                    <a:lumMod val="50000"/>
                  </a:prstClr>
                </a:solidFill>
              </a:rPr>
              <a:t>Basisbereikbaarheid</a:t>
            </a:r>
            <a:endParaRPr lang="nl-BE" sz="750" dirty="0">
              <a:solidFill>
                <a:prstClr val="white">
                  <a:lumMod val="50000"/>
                </a:prstClr>
              </a:solidFill>
            </a:endParaRPr>
          </a:p>
        </p:txBody>
      </p:sp>
      <p:sp>
        <p:nvSpPr>
          <p:cNvPr id="7" name="Slide Number Placeholder 3"/>
          <p:cNvSpPr>
            <a:spLocks noGrp="1"/>
          </p:cNvSpPr>
          <p:nvPr>
            <p:ph type="sldNum" sz="quarter" idx="12"/>
          </p:nvPr>
        </p:nvSpPr>
        <p:spPr>
          <a:xfrm>
            <a:off x="6588125" y="4637485"/>
            <a:ext cx="850900" cy="260747"/>
          </a:xfrm>
          <a:prstGeom prst="rect">
            <a:avLst/>
          </a:prstGeom>
        </p:spPr>
        <p:txBody>
          <a:bodyPr/>
          <a:lstStyle>
            <a:lvl1pPr>
              <a:defRPr/>
            </a:lvl1pPr>
          </a:lstStyle>
          <a:p>
            <a:pPr>
              <a:defRPr/>
            </a:pPr>
            <a:r>
              <a:rPr lang="nl-BE" altLang="nl-BE">
                <a:solidFill>
                  <a:prstClr val="black"/>
                </a:solidFill>
              </a:rPr>
              <a:t>Dia </a:t>
            </a:r>
            <a:fld id="{0718BC1D-B0F0-42B4-B16F-850C4A58DADD}" type="slidenum">
              <a:rPr lang="nl-BE" altLang="nl-BE">
                <a:solidFill>
                  <a:prstClr val="black"/>
                </a:solidFill>
              </a:rPr>
              <a:pPr>
                <a:defRPr/>
              </a:pPr>
              <a:t>‹nr.›</a:t>
            </a:fld>
            <a:endParaRPr lang="nl-BE" altLang="nl-BE">
              <a:solidFill>
                <a:prstClr val="black"/>
              </a:solidFill>
            </a:endParaRPr>
          </a:p>
        </p:txBody>
      </p:sp>
    </p:spTree>
    <p:extLst>
      <p:ext uri="{BB962C8B-B14F-4D97-AF65-F5344CB8AC3E}">
        <p14:creationId xmlns:p14="http://schemas.microsoft.com/office/powerpoint/2010/main" val="26227814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ege dia">
    <p:spTree>
      <p:nvGrpSpPr>
        <p:cNvPr id="1" name=""/>
        <p:cNvGrpSpPr/>
        <p:nvPr/>
      </p:nvGrpSpPr>
      <p:grpSpPr>
        <a:xfrm>
          <a:off x="0" y="0"/>
          <a:ext cx="0" cy="0"/>
          <a:chOff x="0" y="0"/>
          <a:chExt cx="0" cy="0"/>
        </a:xfrm>
      </p:grpSpPr>
      <p:cxnSp>
        <p:nvCxnSpPr>
          <p:cNvPr id="2" name="Rechte verbindingslijn 1"/>
          <p:cNvCxnSpPr/>
          <p:nvPr userDrawn="1"/>
        </p:nvCxnSpPr>
        <p:spPr>
          <a:xfrm>
            <a:off x="360363" y="270272"/>
            <a:ext cx="8388350" cy="0"/>
          </a:xfrm>
          <a:prstGeom prst="line">
            <a:avLst/>
          </a:prstGeom>
          <a:ln w="73025"/>
        </p:spPr>
        <p:style>
          <a:lnRef idx="1">
            <a:schemeClr val="accent1"/>
          </a:lnRef>
          <a:fillRef idx="0">
            <a:schemeClr val="accent1"/>
          </a:fillRef>
          <a:effectRef idx="0">
            <a:schemeClr val="accent1"/>
          </a:effectRef>
          <a:fontRef idx="minor">
            <a:schemeClr val="tx1"/>
          </a:fontRef>
        </p:style>
      </p:cxnSp>
      <p:sp>
        <p:nvSpPr>
          <p:cNvPr id="3" name="Tijdelijke aanduiding voor datum 6"/>
          <p:cNvSpPr>
            <a:spLocks noGrp="1"/>
          </p:cNvSpPr>
          <p:nvPr>
            <p:ph type="dt" sz="half" idx="10"/>
          </p:nvPr>
        </p:nvSpPr>
        <p:spPr>
          <a:xfrm>
            <a:off x="1403351" y="4624388"/>
            <a:ext cx="828675" cy="273844"/>
          </a:xfrm>
          <a:prstGeom prst="rect">
            <a:avLst/>
          </a:prstGeom>
        </p:spPr>
        <p:txBody>
          <a:bodyPr/>
          <a:lstStyle>
            <a:lvl1pPr>
              <a:defRPr/>
            </a:lvl1pPr>
          </a:lstStyle>
          <a:p>
            <a:pPr>
              <a:defRPr/>
            </a:pPr>
            <a:fld id="{2434CBEE-22B4-448F-B8FB-AB02D0369DCD}" type="datetime1">
              <a:rPr lang="nl-BE">
                <a:solidFill>
                  <a:prstClr val="white">
                    <a:lumMod val="50000"/>
                  </a:prstClr>
                </a:solidFill>
              </a:rPr>
              <a:pPr>
                <a:defRPr/>
              </a:pPr>
              <a:t>19/01/2022</a:t>
            </a:fld>
            <a:endParaRPr lang="nl-BE" dirty="0">
              <a:solidFill>
                <a:prstClr val="white">
                  <a:lumMod val="50000"/>
                </a:prstClr>
              </a:solidFill>
            </a:endParaRPr>
          </a:p>
        </p:txBody>
      </p:sp>
      <p:sp>
        <p:nvSpPr>
          <p:cNvPr id="4" name="Tijdelijke aanduiding voor voettekst 8"/>
          <p:cNvSpPr>
            <a:spLocks noGrp="1"/>
          </p:cNvSpPr>
          <p:nvPr>
            <p:ph type="ftr" sz="quarter" idx="11"/>
          </p:nvPr>
        </p:nvSpPr>
        <p:spPr>
          <a:xfrm>
            <a:off x="2509838" y="4624388"/>
            <a:ext cx="3683000" cy="273844"/>
          </a:xfrm>
          <a:prstGeom prst="rect">
            <a:avLst/>
          </a:prstGeom>
        </p:spPr>
        <p:txBody>
          <a:bodyPr/>
          <a:lstStyle>
            <a:lvl1pPr>
              <a:defRPr/>
            </a:lvl1pPr>
          </a:lstStyle>
          <a:p>
            <a:pPr>
              <a:defRPr/>
            </a:pPr>
            <a:r>
              <a:rPr lang="nl-BE">
                <a:solidFill>
                  <a:prstClr val="white">
                    <a:lumMod val="50000"/>
                  </a:prstClr>
                </a:solidFill>
              </a:rPr>
              <a:t>Basisbereikbaarheid</a:t>
            </a:r>
            <a:endParaRPr lang="nl-BE" sz="750" dirty="0">
              <a:solidFill>
                <a:prstClr val="white">
                  <a:lumMod val="50000"/>
                </a:prstClr>
              </a:solidFill>
            </a:endParaRPr>
          </a:p>
        </p:txBody>
      </p:sp>
      <p:sp>
        <p:nvSpPr>
          <p:cNvPr id="5" name="Slide Number Placeholder 3"/>
          <p:cNvSpPr>
            <a:spLocks noGrp="1"/>
          </p:cNvSpPr>
          <p:nvPr>
            <p:ph type="sldNum" sz="quarter" idx="12"/>
          </p:nvPr>
        </p:nvSpPr>
        <p:spPr>
          <a:xfrm>
            <a:off x="6588125" y="4637485"/>
            <a:ext cx="850900" cy="260747"/>
          </a:xfrm>
          <a:prstGeom prst="rect">
            <a:avLst/>
          </a:prstGeom>
        </p:spPr>
        <p:txBody>
          <a:bodyPr/>
          <a:lstStyle>
            <a:lvl1pPr>
              <a:defRPr/>
            </a:lvl1pPr>
          </a:lstStyle>
          <a:p>
            <a:pPr>
              <a:defRPr/>
            </a:pPr>
            <a:r>
              <a:rPr lang="nl-BE" altLang="nl-BE">
                <a:solidFill>
                  <a:prstClr val="black"/>
                </a:solidFill>
              </a:rPr>
              <a:t>Dia </a:t>
            </a:r>
            <a:fld id="{B3E4AF8B-D0CD-439F-BA8D-BD1A7A5259D7}" type="slidenum">
              <a:rPr lang="nl-BE" altLang="nl-BE">
                <a:solidFill>
                  <a:prstClr val="black"/>
                </a:solidFill>
              </a:rPr>
              <a:pPr>
                <a:defRPr/>
              </a:pPr>
              <a:t>‹nr.›</a:t>
            </a:fld>
            <a:endParaRPr lang="nl-BE" altLang="nl-BE">
              <a:solidFill>
                <a:prstClr val="black"/>
              </a:solidFill>
            </a:endParaRPr>
          </a:p>
        </p:txBody>
      </p:sp>
    </p:spTree>
    <p:extLst>
      <p:ext uri="{BB962C8B-B14F-4D97-AF65-F5344CB8AC3E}">
        <p14:creationId xmlns:p14="http://schemas.microsoft.com/office/powerpoint/2010/main" val="9489057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e voor slot presentatie">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58776" y="276225"/>
            <a:ext cx="8416925" cy="359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vak 9"/>
          <p:cNvSpPr>
            <a:spLocks/>
          </p:cNvSpPr>
          <p:nvPr userDrawn="1"/>
        </p:nvSpPr>
        <p:spPr bwMode="auto">
          <a:xfrm>
            <a:off x="347664" y="265510"/>
            <a:ext cx="8428037" cy="300082"/>
          </a:xfrm>
          <a:custGeom>
            <a:avLst/>
            <a:gdLst>
              <a:gd name="T0" fmla="*/ 0 w 8428068"/>
              <a:gd name="T1" fmla="*/ 0 h 1554665"/>
              <a:gd name="T2" fmla="*/ 8426952 w 8428068"/>
              <a:gd name="T3" fmla="*/ 0 h 1554665"/>
              <a:gd name="T4" fmla="*/ 8426952 w 8428068"/>
              <a:gd name="T5" fmla="*/ 1143335 h 1554665"/>
              <a:gd name="T6" fmla="*/ 0 w 8428068"/>
              <a:gd name="T7" fmla="*/ 1536659 h 1554665"/>
              <a:gd name="T8" fmla="*/ 0 w 8428068"/>
              <a:gd name="T9" fmla="*/ 0 h 15546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28068" h="1554665">
                <a:moveTo>
                  <a:pt x="0" y="0"/>
                </a:moveTo>
                <a:lnTo>
                  <a:pt x="8428068" y="0"/>
                </a:lnTo>
                <a:lnTo>
                  <a:pt x="8428068" y="1156732"/>
                </a:lnTo>
                <a:lnTo>
                  <a:pt x="0" y="1554665"/>
                </a:lnTo>
                <a:lnTo>
                  <a:pt x="0" y="0"/>
                </a:lnTo>
                <a:close/>
              </a:path>
            </a:pathLst>
          </a:custGeom>
          <a:solidFill>
            <a:srgbClr val="FFDD00">
              <a:alpha val="85097"/>
            </a:srgbClr>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p>
            <a:pPr eaLnBrk="0" fontAlgn="base" hangingPunct="0">
              <a:spcBef>
                <a:spcPct val="0"/>
              </a:spcBef>
              <a:spcAft>
                <a:spcPct val="0"/>
              </a:spcAft>
            </a:pPr>
            <a:endParaRPr lang="nl-BE" sz="1350">
              <a:solidFill>
                <a:srgbClr val="595959"/>
              </a:solidFill>
              <a:cs typeface="Arial" charset="0"/>
            </a:endParaRPr>
          </a:p>
        </p:txBody>
      </p:sp>
      <p:sp>
        <p:nvSpPr>
          <p:cNvPr id="4" name="Tekstvak 12"/>
          <p:cNvSpPr>
            <a:spLocks/>
          </p:cNvSpPr>
          <p:nvPr userDrawn="1"/>
        </p:nvSpPr>
        <p:spPr bwMode="auto">
          <a:xfrm flipH="1" flipV="1">
            <a:off x="312739" y="3381375"/>
            <a:ext cx="8518525" cy="300082"/>
          </a:xfrm>
          <a:custGeom>
            <a:avLst/>
            <a:gdLst>
              <a:gd name="T0" fmla="*/ 0 w 8428068"/>
              <a:gd name="T1" fmla="*/ 2 h 986469"/>
              <a:gd name="T2" fmla="*/ 12511870 w 8428068"/>
              <a:gd name="T3" fmla="*/ 0 h 986469"/>
              <a:gd name="T4" fmla="*/ 12511870 w 8428068"/>
              <a:gd name="T5" fmla="*/ 14798854 h 986469"/>
              <a:gd name="T6" fmla="*/ 0 w 8428068"/>
              <a:gd name="T7" fmla="*/ 24804988 h 986469"/>
              <a:gd name="T8" fmla="*/ 0 w 8428068"/>
              <a:gd name="T9" fmla="*/ 2 h 9864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28068" h="986469">
                <a:moveTo>
                  <a:pt x="0" y="2"/>
                </a:moveTo>
                <a:lnTo>
                  <a:pt x="8428068" y="0"/>
                </a:lnTo>
                <a:lnTo>
                  <a:pt x="8428068" y="588536"/>
                </a:lnTo>
                <a:lnTo>
                  <a:pt x="0" y="986469"/>
                </a:lnTo>
                <a:lnTo>
                  <a:pt x="0" y="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p>
            <a:pPr eaLnBrk="0" fontAlgn="base" hangingPunct="0">
              <a:spcBef>
                <a:spcPct val="0"/>
              </a:spcBef>
              <a:spcAft>
                <a:spcPct val="0"/>
              </a:spcAft>
            </a:pPr>
            <a:endParaRPr lang="nl-BE" sz="1350">
              <a:solidFill>
                <a:srgbClr val="595959"/>
              </a:solidFill>
              <a:cs typeface="Arial" charset="0"/>
            </a:endParaRPr>
          </a:p>
        </p:txBody>
      </p:sp>
    </p:spTree>
    <p:extLst>
      <p:ext uri="{BB962C8B-B14F-4D97-AF65-F5344CB8AC3E}">
        <p14:creationId xmlns:p14="http://schemas.microsoft.com/office/powerpoint/2010/main" val="14743345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Hoofdstuk_1">
    <p:spTree>
      <p:nvGrpSpPr>
        <p:cNvPr id="1" name=""/>
        <p:cNvGrpSpPr/>
        <p:nvPr/>
      </p:nvGrpSpPr>
      <p:grpSpPr>
        <a:xfrm>
          <a:off x="0" y="0"/>
          <a:ext cx="0" cy="0"/>
          <a:chOff x="0" y="0"/>
          <a:chExt cx="0" cy="0"/>
        </a:xfrm>
      </p:grpSpPr>
      <p:pic>
        <p:nvPicPr>
          <p:cNvPr id="4" name="Afbeelding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85790" y="216000"/>
            <a:ext cx="7972984" cy="4698000"/>
          </a:xfrm>
          <a:prstGeom prst="rect">
            <a:avLst/>
          </a:prstGeom>
        </p:spPr>
      </p:pic>
      <p:grpSp>
        <p:nvGrpSpPr>
          <p:cNvPr id="16" name="Groeperen 15"/>
          <p:cNvGrpSpPr/>
          <p:nvPr userDrawn="1"/>
        </p:nvGrpSpPr>
        <p:grpSpPr>
          <a:xfrm>
            <a:off x="288002" y="216001"/>
            <a:ext cx="6033505" cy="4699106"/>
            <a:chOff x="288001" y="288000"/>
            <a:chExt cx="6033505" cy="6265475"/>
          </a:xfrm>
          <a:solidFill>
            <a:srgbClr val="2B979D"/>
          </a:solidFill>
        </p:grpSpPr>
        <p:sp>
          <p:nvSpPr>
            <p:cNvPr id="12" name="Rechthoek 11"/>
            <p:cNvSpPr>
              <a:spLocks/>
            </p:cNvSpPr>
            <p:nvPr userDrawn="1"/>
          </p:nvSpPr>
          <p:spPr>
            <a:xfrm>
              <a:off x="288001" y="288000"/>
              <a:ext cx="4248000" cy="6265475"/>
            </a:xfrm>
            <a:prstGeom prst="rect">
              <a:avLst/>
            </a:prstGeom>
            <a:grpFill/>
            <a:ln>
              <a:solidFill>
                <a:srgbClr val="2B979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latin typeface="FlandersArtSans-Regular" panose="00000500000000000000" pitchFamily="2" charset="0"/>
              </a:endParaRPr>
            </a:p>
          </p:txBody>
        </p:sp>
        <p:sp>
          <p:nvSpPr>
            <p:cNvPr id="13" name="Rechthoekige driehoek 12"/>
            <p:cNvSpPr/>
            <p:nvPr userDrawn="1"/>
          </p:nvSpPr>
          <p:spPr>
            <a:xfrm>
              <a:off x="4536000" y="288000"/>
              <a:ext cx="1785506" cy="6264000"/>
            </a:xfrm>
            <a:prstGeom prst="rtTriangle">
              <a:avLst/>
            </a:prstGeom>
            <a:grpFill/>
            <a:ln>
              <a:solidFill>
                <a:srgbClr val="2B979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latin typeface="FlandersArtSans-Regular" panose="00000500000000000000" pitchFamily="2" charset="0"/>
              </a:endParaRPr>
            </a:p>
          </p:txBody>
        </p:sp>
      </p:grpSp>
      <p:sp>
        <p:nvSpPr>
          <p:cNvPr id="2" name="Titel 1"/>
          <p:cNvSpPr>
            <a:spLocks noGrp="1"/>
          </p:cNvSpPr>
          <p:nvPr>
            <p:ph type="ctrTitle" hasCustomPrompt="1"/>
          </p:nvPr>
        </p:nvSpPr>
        <p:spPr>
          <a:xfrm>
            <a:off x="1332000" y="1917000"/>
            <a:ext cx="3816000" cy="1457999"/>
          </a:xfrm>
          <a:prstGeom prst="rect">
            <a:avLst/>
          </a:prstGeom>
        </p:spPr>
        <p:txBody>
          <a:bodyPr wrap="square" anchor="t" anchorCtr="0">
            <a:noAutofit/>
          </a:bodyPr>
          <a:lstStyle>
            <a:lvl1pPr algn="l">
              <a:lnSpc>
                <a:spcPts val="3900"/>
              </a:lnSpc>
              <a:defRPr sz="3900" b="0" i="0" baseline="0">
                <a:latin typeface="FlandersArtSans-Bold" panose="00000800000000000000" pitchFamily="2" charset="0"/>
                <a:cs typeface="FlandersArtSans-Bold" panose="00000800000000000000" pitchFamily="2" charset="0"/>
              </a:defRPr>
            </a:lvl1pPr>
          </a:lstStyle>
          <a:p>
            <a:r>
              <a:rPr lang="nl-NL" dirty="0"/>
              <a:t>Klik om een titel toe te voegen</a:t>
            </a:r>
            <a:endParaRPr lang="nl-BE" dirty="0"/>
          </a:p>
        </p:txBody>
      </p:sp>
      <p:sp>
        <p:nvSpPr>
          <p:cNvPr id="3" name="Ondertitel 2"/>
          <p:cNvSpPr>
            <a:spLocks noGrp="1"/>
          </p:cNvSpPr>
          <p:nvPr>
            <p:ph type="subTitle" idx="1" hasCustomPrompt="1"/>
          </p:nvPr>
        </p:nvSpPr>
        <p:spPr>
          <a:xfrm>
            <a:off x="1333577" y="3488229"/>
            <a:ext cx="3816000" cy="918000"/>
          </a:xfrm>
          <a:prstGeom prst="rect">
            <a:avLst/>
          </a:prstGeom>
        </p:spPr>
        <p:txBody>
          <a:bodyPr bIns="0">
            <a:noAutofit/>
          </a:bodyPr>
          <a:lstStyle>
            <a:lvl1pPr marL="0" indent="0" algn="l">
              <a:lnSpc>
                <a:spcPts val="1320"/>
              </a:lnSpc>
              <a:buNone/>
              <a:defRPr sz="1185"/>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Klik om een ondertitel toe te voegen</a:t>
            </a:r>
            <a:endParaRPr lang="nl-BE" dirty="0"/>
          </a:p>
        </p:txBody>
      </p:sp>
      <p:pic>
        <p:nvPicPr>
          <p:cNvPr id="8" name="Afbeelding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1771" y="466004"/>
            <a:ext cx="1848751" cy="540000"/>
          </a:xfrm>
          <a:prstGeom prst="rect">
            <a:avLst/>
          </a:prstGeom>
        </p:spPr>
      </p:pic>
    </p:spTree>
    <p:extLst>
      <p:ext uri="{BB962C8B-B14F-4D97-AF65-F5344CB8AC3E}">
        <p14:creationId xmlns:p14="http://schemas.microsoft.com/office/powerpoint/2010/main" val="1670315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el_2">
    <p:spTree>
      <p:nvGrpSpPr>
        <p:cNvPr id="1" name=""/>
        <p:cNvGrpSpPr/>
        <p:nvPr/>
      </p:nvGrpSpPr>
      <p:grpSpPr>
        <a:xfrm>
          <a:off x="0" y="0"/>
          <a:ext cx="0" cy="0"/>
          <a:chOff x="0" y="0"/>
          <a:chExt cx="0" cy="0"/>
        </a:xfrm>
      </p:grpSpPr>
      <p:pic>
        <p:nvPicPr>
          <p:cNvPr id="14" name="Tijdelijke aanduiding voor afbeelding 4"/>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288000" y="0"/>
            <a:ext cx="8856000" cy="5195455"/>
          </a:xfrm>
          <a:prstGeom prst="rect">
            <a:avLst/>
          </a:prstGeom>
        </p:spPr>
      </p:pic>
      <p:sp>
        <p:nvSpPr>
          <p:cNvPr id="7" name="Titel 1"/>
          <p:cNvSpPr>
            <a:spLocks noGrp="1"/>
          </p:cNvSpPr>
          <p:nvPr>
            <p:ph type="ctrTitle"/>
          </p:nvPr>
        </p:nvSpPr>
        <p:spPr>
          <a:xfrm>
            <a:off x="1296000" y="1512000"/>
            <a:ext cx="7416000" cy="1566000"/>
          </a:xfrm>
          <a:prstGeom prst="rect">
            <a:avLst/>
          </a:prstGeom>
        </p:spPr>
        <p:txBody>
          <a:bodyPr/>
          <a:lstStyle>
            <a:lvl1pPr>
              <a:defRPr>
                <a:solidFill>
                  <a:schemeClr val="bg1"/>
                </a:solidFill>
              </a:defRPr>
            </a:lvl1pPr>
          </a:lstStyle>
          <a:p>
            <a:r>
              <a:rPr lang="nl-NL"/>
              <a:t>Klik om stijl te bewerken</a:t>
            </a:r>
            <a:endParaRPr lang="nl-BE" dirty="0"/>
          </a:p>
        </p:txBody>
      </p:sp>
      <p:sp>
        <p:nvSpPr>
          <p:cNvPr id="8" name="Ondertitel 2"/>
          <p:cNvSpPr>
            <a:spLocks noGrp="1"/>
          </p:cNvSpPr>
          <p:nvPr>
            <p:ph type="subTitle" idx="4294967295"/>
          </p:nvPr>
        </p:nvSpPr>
        <p:spPr>
          <a:xfrm>
            <a:off x="1296000" y="3105001"/>
            <a:ext cx="7416000" cy="1241822"/>
          </a:xfrm>
          <a:prstGeom prst="rect">
            <a:avLst/>
          </a:prstGeom>
        </p:spPr>
        <p:txBody>
          <a:bodyPr/>
          <a:lstStyle>
            <a:lvl1pPr>
              <a:defRPr>
                <a:solidFill>
                  <a:schemeClr val="bg1"/>
                </a:solidFill>
              </a:defRPr>
            </a:lvl1pPr>
          </a:lstStyle>
          <a:p>
            <a:r>
              <a:rPr lang="nl-NL">
                <a:solidFill>
                  <a:schemeClr val="bg1"/>
                </a:solidFill>
              </a:rPr>
              <a:t>Klikken om de ondertitelstijl van het model te bewerken</a:t>
            </a:r>
            <a:endParaRPr lang="nl-BE" dirty="0">
              <a:solidFill>
                <a:schemeClr val="bg1"/>
              </a:solidFill>
            </a:endParaRPr>
          </a:p>
        </p:txBody>
      </p:sp>
      <p:sp>
        <p:nvSpPr>
          <p:cNvPr id="11" name="Tijdelijke aanduiding voor dianummer 1"/>
          <p:cNvSpPr txBox="1">
            <a:spLocks/>
          </p:cNvSpPr>
          <p:nvPr userDrawn="1"/>
        </p:nvSpPr>
        <p:spPr>
          <a:xfrm>
            <a:off x="7623276" y="4767264"/>
            <a:ext cx="1066800" cy="273844"/>
          </a:xfrm>
          <a:prstGeom prst="rect">
            <a:avLst/>
          </a:prstGeom>
        </p:spPr>
        <p:txBody>
          <a:bodyPr vert="horz" lIns="91440" tIns="45720" rIns="91440" bIns="45720" rtlCol="0" anchor="ctr"/>
          <a:lstStyle>
            <a:defPPr>
              <a:defRPr lang="nl-NL"/>
            </a:defPPr>
            <a:lvl1pPr marL="0" algn="ctr" defTabSz="457200" rtl="0" eaLnBrk="1" latinLnBrk="0" hangingPunct="1">
              <a:defRPr sz="1200" kern="1200" baseline="0">
                <a:solidFill>
                  <a:schemeClr val="bg1"/>
                </a:solidFill>
                <a:latin typeface=""/>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FlandersArtSans-Regular" panose="00000500000000000000" pitchFamily="2" charset="0"/>
            </a:endParaRPr>
          </a:p>
        </p:txBody>
      </p:sp>
      <p:sp>
        <p:nvSpPr>
          <p:cNvPr id="9" name="Tijdelijke aanduiding voor dianummer 1"/>
          <p:cNvSpPr txBox="1">
            <a:spLocks/>
          </p:cNvSpPr>
          <p:nvPr userDrawn="1"/>
        </p:nvSpPr>
        <p:spPr>
          <a:xfrm>
            <a:off x="7981953" y="4677813"/>
            <a:ext cx="698601" cy="273844"/>
          </a:xfrm>
          <a:prstGeom prst="rect">
            <a:avLst/>
          </a:prstGeom>
        </p:spPr>
        <p:txBody>
          <a:bodyPr vert="horz" lIns="91440" tIns="45720" rIns="91440" bIns="45720" rtlCol="0" anchor="ctr"/>
          <a:lstStyle>
            <a:defPPr>
              <a:defRPr lang="nl-NL"/>
            </a:defPPr>
            <a:lvl1pPr marL="0" algn="ctr" defTabSz="457200" rtl="0" eaLnBrk="1" latinLnBrk="0" hangingPunct="1">
              <a:defRPr sz="1200" kern="1200" baseline="0">
                <a:solidFill>
                  <a:schemeClr val="bg1"/>
                </a:solidFill>
                <a:latin typeface=""/>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76AD9109-E3B3-DE45-B285-1340FE6FB9DD}" type="slidenum">
              <a:rPr kumimoji="0" lang="nl-NL" sz="1400" b="0" i="0" u="none" strike="noStrike" kern="1200" cap="none" spc="0" normalizeH="0" baseline="0" noProof="0" smtClean="0">
                <a:ln>
                  <a:noFill/>
                </a:ln>
                <a:solidFill>
                  <a:prstClr val="white"/>
                </a:solidFill>
                <a:effectLst/>
                <a:uLnTx/>
                <a:uFillTx/>
                <a:latin typeface="FlandersArtSans-Regular" panose="00000500000000000000" pitchFamily="2" charset="0"/>
              </a:rPr>
              <a:pPr marL="0" marR="0" lvl="0" indent="0" algn="ctr" defTabSz="457200" rtl="0" eaLnBrk="1" fontAlgn="auto" latinLnBrk="0" hangingPunct="1">
                <a:lnSpc>
                  <a:spcPct val="100000"/>
                </a:lnSpc>
                <a:spcBef>
                  <a:spcPts val="0"/>
                </a:spcBef>
                <a:spcAft>
                  <a:spcPts val="0"/>
                </a:spcAft>
                <a:buClrTx/>
                <a:buSzTx/>
                <a:buFontTx/>
                <a:buNone/>
                <a:tabLst/>
                <a:defRPr/>
              </a:pPr>
              <a:t>‹nr.›</a:t>
            </a:fld>
            <a:endParaRPr kumimoji="0" lang="nl-NL" sz="1400" b="0" i="0" u="none" strike="noStrike" kern="1200" cap="none" spc="0" normalizeH="0" baseline="0" noProof="0" dirty="0">
              <a:ln>
                <a:noFill/>
              </a:ln>
              <a:solidFill>
                <a:prstClr val="white"/>
              </a:solidFill>
              <a:effectLst/>
              <a:uLnTx/>
              <a:uFillTx/>
              <a:latin typeface="FlandersArtSans-Regular" panose="00000500000000000000" pitchFamily="2" charset="0"/>
            </a:endParaRPr>
          </a:p>
        </p:txBody>
      </p:sp>
      <p:pic>
        <p:nvPicPr>
          <p:cNvPr id="10" name="Afbeelding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3795" y="4350421"/>
            <a:ext cx="1595530" cy="620286"/>
          </a:xfrm>
          <a:prstGeom prst="rect">
            <a:avLst/>
          </a:prstGeom>
        </p:spPr>
      </p:pic>
    </p:spTree>
    <p:extLst>
      <p:ext uri="{BB962C8B-B14F-4D97-AF65-F5344CB8AC3E}">
        <p14:creationId xmlns:p14="http://schemas.microsoft.com/office/powerpoint/2010/main" val="2049455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inhoud_1">
    <p:spTree>
      <p:nvGrpSpPr>
        <p:cNvPr id="1" name=""/>
        <p:cNvGrpSpPr/>
        <p:nvPr/>
      </p:nvGrpSpPr>
      <p:grpSpPr>
        <a:xfrm>
          <a:off x="0" y="0"/>
          <a:ext cx="0" cy="0"/>
          <a:chOff x="0" y="0"/>
          <a:chExt cx="0" cy="0"/>
        </a:xfrm>
      </p:grpSpPr>
      <p:sp>
        <p:nvSpPr>
          <p:cNvPr id="6" name="Tijdelijke aanduiding voor titel 1"/>
          <p:cNvSpPr>
            <a:spLocks noGrp="1"/>
          </p:cNvSpPr>
          <p:nvPr>
            <p:ph type="title"/>
          </p:nvPr>
        </p:nvSpPr>
        <p:spPr>
          <a:xfrm>
            <a:off x="1296000" y="567000"/>
            <a:ext cx="7416000" cy="837000"/>
          </a:xfrm>
          <a:prstGeom prst="rect">
            <a:avLst/>
          </a:prstGeom>
        </p:spPr>
        <p:txBody>
          <a:bodyPr vert="horz" lIns="0" tIns="0" rIns="0" bIns="0" rtlCol="0" anchor="t" anchorCtr="0">
            <a:noAutofit/>
          </a:bodyPr>
          <a:lstStyle>
            <a:lvl1pPr>
              <a:defRPr>
                <a:solidFill>
                  <a:schemeClr val="tx1"/>
                </a:solidFill>
              </a:defRPr>
            </a:lvl1pPr>
          </a:lstStyle>
          <a:p>
            <a:r>
              <a:rPr lang="nl-NL" dirty="0"/>
              <a:t>Klik om een titel toe te voegen</a:t>
            </a:r>
            <a:endParaRPr lang="nl-BE" dirty="0"/>
          </a:p>
        </p:txBody>
      </p:sp>
      <p:sp>
        <p:nvSpPr>
          <p:cNvPr id="7" name="Tijdelijke aanduiding voor tekst 2"/>
          <p:cNvSpPr>
            <a:spLocks noGrp="1"/>
          </p:cNvSpPr>
          <p:nvPr>
            <p:ph idx="1"/>
          </p:nvPr>
        </p:nvSpPr>
        <p:spPr>
          <a:xfrm>
            <a:off x="1296000" y="1437105"/>
            <a:ext cx="7416000" cy="2754000"/>
          </a:xfrm>
          <a:prstGeom prst="rect">
            <a:avLst/>
          </a:prstGeom>
        </p:spPr>
        <p:txBody>
          <a:bodyPr vert="horz" lIns="0" tIns="0" rIns="0" bIns="45720" rtlCol="0">
            <a:noAutofit/>
          </a:bodyPr>
          <a:lstStyle>
            <a:lvl1pPr>
              <a:defRPr lang="nl-NL" sz="2200" kern="1200" spc="0" baseline="0" dirty="0" smtClean="0">
                <a:solidFill>
                  <a:schemeClr val="tx1"/>
                </a:solidFill>
                <a:latin typeface="FlandersArtSans-Bold" panose="00000800000000000000" pitchFamily="2" charset="0"/>
                <a:ea typeface="+mn-ea"/>
                <a:cs typeface="+mn-cs"/>
              </a:defRPr>
            </a:lvl1pPr>
            <a:lvl2pPr marL="630884" indent="-342892">
              <a:defRPr lang="nl-NL" sz="2200" kern="1200" spc="0" baseline="0" dirty="0" smtClean="0">
                <a:solidFill>
                  <a:srgbClr val="9B9B9B"/>
                </a:solidFill>
                <a:latin typeface="FlandersArtSans-Regular" panose="00000500000000000000" pitchFamily="2" charset="0"/>
                <a:ea typeface="+mn-ea"/>
                <a:cs typeface="+mn-cs"/>
              </a:defRPr>
            </a:lvl2pPr>
            <a:lvl3pPr>
              <a:defRPr lang="nl-NL" sz="2000" kern="1200" spc="0" baseline="0" dirty="0" smtClean="0">
                <a:solidFill>
                  <a:schemeClr val="tx1"/>
                </a:solidFill>
                <a:latin typeface="FlandersArtSans-Regular" panose="00000500000000000000" pitchFamily="2" charset="0"/>
                <a:ea typeface="+mn-ea"/>
                <a:cs typeface="+mn-cs"/>
              </a:defRPr>
            </a:lvl3pPr>
            <a:lvl4pPr>
              <a:defRPr lang="nl-NL" sz="2000" kern="1200" spc="0" baseline="0" dirty="0" smtClean="0">
                <a:solidFill>
                  <a:schemeClr val="tx1"/>
                </a:solidFill>
                <a:latin typeface="FlandersArtSans-Regular" panose="00000500000000000000" pitchFamily="2" charset="0"/>
                <a:ea typeface="+mn-ea"/>
                <a:cs typeface="+mn-cs"/>
              </a:defRPr>
            </a:lvl4pPr>
            <a:lvl5pPr>
              <a:defRPr lang="nl-BE" sz="2000" kern="1200" spc="0" baseline="0" dirty="0" smtClean="0">
                <a:solidFill>
                  <a:schemeClr val="tx1"/>
                </a:solidFill>
                <a:latin typeface="FlandersArtSans-Regular" panose="00000500000000000000" pitchFamily="2" charset="0"/>
                <a:ea typeface="+mn-ea"/>
                <a:cs typeface="+mn-cs"/>
              </a:defRPr>
            </a:lvl5pPr>
          </a:lstStyle>
          <a:p>
            <a:pPr marL="287993" marR="0" lvl="0" indent="-287993" algn="l" defTabSz="914378" rtl="0" eaLnBrk="1" fontAlgn="auto" latinLnBrk="0" hangingPunct="1">
              <a:lnSpc>
                <a:spcPct val="90000"/>
              </a:lnSpc>
              <a:spcBef>
                <a:spcPts val="300"/>
              </a:spcBef>
              <a:spcAft>
                <a:spcPts val="0"/>
              </a:spcAft>
              <a:buClrTx/>
              <a:buSzPct val="90000"/>
              <a:buFontTx/>
              <a:buBlip>
                <a:blip r:embed="rId2"/>
              </a:buBlip>
              <a:tabLst/>
            </a:pPr>
            <a:r>
              <a:rPr lang="nl-NL" dirty="0"/>
              <a:t>KLIK OM TEKST TOE TE VOEGEN</a:t>
            </a:r>
          </a:p>
          <a:p>
            <a:pPr marL="575986" marR="0" lvl="1" indent="-287993" algn="l" defTabSz="914378" rtl="0" eaLnBrk="1" fontAlgn="auto" latinLnBrk="0" hangingPunct="1">
              <a:lnSpc>
                <a:spcPct val="90000"/>
              </a:lnSpc>
              <a:spcBef>
                <a:spcPts val="300"/>
              </a:spcBef>
              <a:spcAft>
                <a:spcPts val="0"/>
              </a:spcAft>
              <a:buClrTx/>
              <a:buSzPct val="75000"/>
              <a:buFontTx/>
              <a:buBlip>
                <a:blip r:embed="rId3"/>
              </a:buBlip>
              <a:tabLst/>
            </a:pPr>
            <a:r>
              <a:rPr lang="nl-NL" dirty="0"/>
              <a:t>Tweede niveau</a:t>
            </a:r>
          </a:p>
          <a:p>
            <a:pPr marL="863978" marR="0" lvl="2" indent="-287993" algn="l" defTabSz="914378" rtl="0" eaLnBrk="1" fontAlgn="auto" latinLnBrk="0" hangingPunct="1">
              <a:lnSpc>
                <a:spcPct val="90000"/>
              </a:lnSpc>
              <a:spcBef>
                <a:spcPts val="300"/>
              </a:spcBef>
              <a:spcAft>
                <a:spcPts val="0"/>
              </a:spcAft>
              <a:buClrTx/>
              <a:buSzPct val="85000"/>
              <a:buFontTx/>
              <a:buBlip>
                <a:blip r:embed="rId4"/>
              </a:buBlip>
              <a:tabLst/>
            </a:pPr>
            <a:r>
              <a:rPr lang="nl-NL" dirty="0"/>
              <a:t>Derde niveau</a:t>
            </a:r>
          </a:p>
          <a:p>
            <a:pPr marL="1151972" marR="0" lvl="3" indent="-287993" algn="l" defTabSz="914378" rtl="0" eaLnBrk="1" fontAlgn="auto" latinLnBrk="0" hangingPunct="1">
              <a:lnSpc>
                <a:spcPct val="90000"/>
              </a:lnSpc>
              <a:spcBef>
                <a:spcPts val="300"/>
              </a:spcBef>
              <a:spcAft>
                <a:spcPts val="0"/>
              </a:spcAft>
              <a:buClrTx/>
              <a:buSzPct val="75000"/>
              <a:buFontTx/>
              <a:buBlip>
                <a:blip r:embed="rId5"/>
              </a:buBlip>
              <a:tabLst/>
            </a:pPr>
            <a:r>
              <a:rPr lang="nl-NL" dirty="0"/>
              <a:t>Vierde niveau</a:t>
            </a:r>
          </a:p>
          <a:p>
            <a:pPr marL="1439964" marR="0" lvl="4" indent="-287993" algn="l" defTabSz="914378" rtl="0" eaLnBrk="1" fontAlgn="auto" latinLnBrk="0" hangingPunct="1">
              <a:lnSpc>
                <a:spcPct val="90000"/>
              </a:lnSpc>
              <a:spcBef>
                <a:spcPts val="300"/>
              </a:spcBef>
              <a:spcAft>
                <a:spcPts val="0"/>
              </a:spcAft>
              <a:buClrTx/>
              <a:buSzPct val="90000"/>
              <a:buFontTx/>
              <a:buBlip>
                <a:blip r:embed="rId2"/>
              </a:buBlip>
              <a:tabLst/>
            </a:pPr>
            <a:r>
              <a:rPr lang="nl-NL" dirty="0"/>
              <a:t>Vijfde niveau </a:t>
            </a:r>
            <a:endParaRPr lang="nl-BE" dirty="0"/>
          </a:p>
          <a:p>
            <a:pPr lvl="4"/>
            <a:endParaRPr lang="nl-BE" dirty="0"/>
          </a:p>
        </p:txBody>
      </p:sp>
      <p:pic>
        <p:nvPicPr>
          <p:cNvPr id="5" name="Afbeelding 4"/>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23796" y="4350421"/>
            <a:ext cx="1595530" cy="620286"/>
          </a:xfrm>
          <a:prstGeom prst="rect">
            <a:avLst/>
          </a:prstGeom>
        </p:spPr>
      </p:pic>
    </p:spTree>
    <p:extLst>
      <p:ext uri="{BB962C8B-B14F-4D97-AF65-F5344CB8AC3E}">
        <p14:creationId xmlns:p14="http://schemas.microsoft.com/office/powerpoint/2010/main" val="3996877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 kader zonder titel">
    <p:spTree>
      <p:nvGrpSpPr>
        <p:cNvPr id="1" name=""/>
        <p:cNvGrpSpPr/>
        <p:nvPr/>
      </p:nvGrpSpPr>
      <p:grpSpPr>
        <a:xfrm>
          <a:off x="0" y="0"/>
          <a:ext cx="0" cy="0"/>
          <a:chOff x="0" y="0"/>
          <a:chExt cx="0" cy="0"/>
        </a:xfrm>
      </p:grpSpPr>
      <p:cxnSp>
        <p:nvCxnSpPr>
          <p:cNvPr id="3" name="Rechte verbindingslijn 2"/>
          <p:cNvCxnSpPr/>
          <p:nvPr userDrawn="1"/>
        </p:nvCxnSpPr>
        <p:spPr>
          <a:xfrm>
            <a:off x="360363" y="270272"/>
            <a:ext cx="8388350" cy="0"/>
          </a:xfrm>
          <a:prstGeom prst="line">
            <a:avLst/>
          </a:prstGeom>
          <a:ln w="73025"/>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idx="1"/>
          </p:nvPr>
        </p:nvSpPr>
        <p:spPr>
          <a:xfrm>
            <a:off x="611560" y="681541"/>
            <a:ext cx="7869266" cy="3261809"/>
          </a:xfrm>
          <a:prstGeom prst="rect">
            <a:avLst/>
          </a:prstGeom>
          <a:noFill/>
        </p:spPr>
        <p:txBody>
          <a:bodyPr vert="horz" lIns="91440" tIns="45720" rIns="91440" bIns="45720" rtlCol="0">
            <a:normAutofit/>
          </a:bodyPr>
          <a:lstStyle>
            <a:lvl1pPr marL="257175" indent="-257175">
              <a:buClr>
                <a:schemeClr val="accent1"/>
              </a:buClr>
              <a:buSzPct val="110000"/>
              <a:buFont typeface="Calibri" pitchFamily="34" charset="0"/>
              <a:buChar char="•"/>
              <a:defRPr/>
            </a:lvl1pPr>
            <a:lvl2pPr marL="600075" indent="-257175">
              <a:buClr>
                <a:schemeClr val="accent1"/>
              </a:buClr>
              <a:buSzPct val="110000"/>
              <a:buFont typeface="Calibri" pitchFamily="34" charset="0"/>
              <a:buChar char="•"/>
              <a:defRPr/>
            </a:lvl2pPr>
            <a:lvl3pPr marL="942975" indent="-257175">
              <a:buClr>
                <a:schemeClr val="accent1"/>
              </a:buClr>
              <a:buSzPct val="110000"/>
              <a:buFont typeface="Calibri" pitchFamily="34" charset="0"/>
              <a:buChar char="•"/>
              <a:defRPr/>
            </a:lvl3pPr>
            <a:lvl4pPr marL="1371600" indent="-342900">
              <a:buClr>
                <a:schemeClr val="accent1"/>
              </a:buClr>
              <a:buSzPct val="110000"/>
              <a:buFont typeface="Calibri" pitchFamily="34" charset="0"/>
              <a:buChar char="•"/>
              <a:defRPr/>
            </a:lvl4pPr>
            <a:lvl5pPr marL="1714500" indent="-342900">
              <a:buClr>
                <a:schemeClr val="accent1"/>
              </a:buClr>
              <a:buSzPct val="110000"/>
              <a:buFont typeface="Calibri" pitchFamily="34" charset="0"/>
              <a:buChar cha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4" name="Tijdelijke aanduiding voor datum 6"/>
          <p:cNvSpPr>
            <a:spLocks noGrp="1"/>
          </p:cNvSpPr>
          <p:nvPr>
            <p:ph type="dt" sz="half" idx="10"/>
          </p:nvPr>
        </p:nvSpPr>
        <p:spPr>
          <a:xfrm>
            <a:off x="1403351" y="4624388"/>
            <a:ext cx="828675" cy="273844"/>
          </a:xfrm>
          <a:prstGeom prst="rect">
            <a:avLst/>
          </a:prstGeom>
        </p:spPr>
        <p:txBody>
          <a:bodyPr/>
          <a:lstStyle>
            <a:lvl1pPr>
              <a:defRPr/>
            </a:lvl1pPr>
          </a:lstStyle>
          <a:p>
            <a:pPr>
              <a:defRPr/>
            </a:pPr>
            <a:fld id="{41BDDB5C-5F33-4E2E-8E9D-CC7E35DE4477}" type="datetime1">
              <a:rPr lang="nl-BE">
                <a:solidFill>
                  <a:prstClr val="white">
                    <a:lumMod val="50000"/>
                  </a:prstClr>
                </a:solidFill>
              </a:rPr>
              <a:pPr>
                <a:defRPr/>
              </a:pPr>
              <a:t>19/01/2022</a:t>
            </a:fld>
            <a:endParaRPr lang="nl-BE" dirty="0">
              <a:solidFill>
                <a:prstClr val="white">
                  <a:lumMod val="50000"/>
                </a:prstClr>
              </a:solidFill>
            </a:endParaRPr>
          </a:p>
        </p:txBody>
      </p:sp>
      <p:sp>
        <p:nvSpPr>
          <p:cNvPr id="5" name="Tijdelijke aanduiding voor voettekst 8"/>
          <p:cNvSpPr>
            <a:spLocks noGrp="1"/>
          </p:cNvSpPr>
          <p:nvPr>
            <p:ph type="ftr" sz="quarter" idx="11"/>
          </p:nvPr>
        </p:nvSpPr>
        <p:spPr>
          <a:xfrm>
            <a:off x="2509838" y="4624388"/>
            <a:ext cx="3683000" cy="273844"/>
          </a:xfrm>
          <a:prstGeom prst="rect">
            <a:avLst/>
          </a:prstGeom>
        </p:spPr>
        <p:txBody>
          <a:bodyPr/>
          <a:lstStyle>
            <a:lvl1pPr>
              <a:defRPr/>
            </a:lvl1pPr>
          </a:lstStyle>
          <a:p>
            <a:pPr>
              <a:defRPr/>
            </a:pPr>
            <a:r>
              <a:rPr lang="nl-BE">
                <a:solidFill>
                  <a:prstClr val="white">
                    <a:lumMod val="50000"/>
                  </a:prstClr>
                </a:solidFill>
              </a:rPr>
              <a:t>Basisbereikbaarheid</a:t>
            </a:r>
            <a:endParaRPr lang="nl-BE" sz="750" dirty="0">
              <a:solidFill>
                <a:prstClr val="white">
                  <a:lumMod val="50000"/>
                </a:prstClr>
              </a:solidFill>
            </a:endParaRPr>
          </a:p>
        </p:txBody>
      </p:sp>
      <p:sp>
        <p:nvSpPr>
          <p:cNvPr id="6" name="Slide Number Placeholder 3"/>
          <p:cNvSpPr>
            <a:spLocks noGrp="1"/>
          </p:cNvSpPr>
          <p:nvPr>
            <p:ph type="sldNum" sz="quarter" idx="12"/>
          </p:nvPr>
        </p:nvSpPr>
        <p:spPr>
          <a:xfrm>
            <a:off x="6588125" y="4637485"/>
            <a:ext cx="850900" cy="260747"/>
          </a:xfrm>
          <a:prstGeom prst="rect">
            <a:avLst/>
          </a:prstGeom>
        </p:spPr>
        <p:txBody>
          <a:bodyPr/>
          <a:lstStyle>
            <a:lvl1pPr>
              <a:defRPr/>
            </a:lvl1pPr>
          </a:lstStyle>
          <a:p>
            <a:pPr>
              <a:defRPr/>
            </a:pPr>
            <a:r>
              <a:rPr lang="nl-BE" altLang="nl-BE"/>
              <a:t>Dia </a:t>
            </a:r>
            <a:fld id="{E808908D-64CA-421D-B5CC-87D1C321B000}" type="slidenum">
              <a:rPr lang="nl-BE" altLang="nl-BE"/>
              <a:pPr>
                <a:defRPr/>
              </a:pPr>
              <a:t>‹nr.›</a:t>
            </a:fld>
            <a:endParaRPr lang="nl-BE" altLang="nl-BE"/>
          </a:p>
        </p:txBody>
      </p:sp>
    </p:spTree>
    <p:extLst>
      <p:ext uri="{BB962C8B-B14F-4D97-AF65-F5344CB8AC3E}">
        <p14:creationId xmlns:p14="http://schemas.microsoft.com/office/powerpoint/2010/main" val="3208325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oofdstuk_1">
    <p:spTree>
      <p:nvGrpSpPr>
        <p:cNvPr id="1" name=""/>
        <p:cNvGrpSpPr/>
        <p:nvPr/>
      </p:nvGrpSpPr>
      <p:grpSpPr>
        <a:xfrm>
          <a:off x="0" y="0"/>
          <a:ext cx="0" cy="0"/>
          <a:chOff x="0" y="0"/>
          <a:chExt cx="0" cy="0"/>
        </a:xfrm>
      </p:grpSpPr>
      <p:pic>
        <p:nvPicPr>
          <p:cNvPr id="4" name="Afbeelding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85790" y="216000"/>
            <a:ext cx="7981985" cy="4705004"/>
          </a:xfrm>
          <a:prstGeom prst="rect">
            <a:avLst/>
          </a:prstGeom>
        </p:spPr>
      </p:pic>
      <p:grpSp>
        <p:nvGrpSpPr>
          <p:cNvPr id="16" name="Groeperen 15"/>
          <p:cNvGrpSpPr/>
          <p:nvPr userDrawn="1"/>
        </p:nvGrpSpPr>
        <p:grpSpPr>
          <a:xfrm>
            <a:off x="288002" y="216001"/>
            <a:ext cx="6033505" cy="4699106"/>
            <a:chOff x="288001" y="288000"/>
            <a:chExt cx="6033505" cy="6265475"/>
          </a:xfrm>
          <a:solidFill>
            <a:srgbClr val="2B979D"/>
          </a:solidFill>
        </p:grpSpPr>
        <p:sp>
          <p:nvSpPr>
            <p:cNvPr id="12" name="Rechthoek 11"/>
            <p:cNvSpPr>
              <a:spLocks/>
            </p:cNvSpPr>
            <p:nvPr userDrawn="1"/>
          </p:nvSpPr>
          <p:spPr>
            <a:xfrm>
              <a:off x="288001" y="288000"/>
              <a:ext cx="4248000" cy="6265475"/>
            </a:xfrm>
            <a:prstGeom prst="rect">
              <a:avLst/>
            </a:prstGeom>
            <a:grpFill/>
            <a:ln>
              <a:solidFill>
                <a:srgbClr val="2B979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FlandersArtSans-Regular" panose="00000500000000000000" pitchFamily="2" charset="0"/>
              </a:endParaRPr>
            </a:p>
          </p:txBody>
        </p:sp>
        <p:sp>
          <p:nvSpPr>
            <p:cNvPr id="13" name="Rechthoekige driehoek 12"/>
            <p:cNvSpPr/>
            <p:nvPr userDrawn="1"/>
          </p:nvSpPr>
          <p:spPr>
            <a:xfrm>
              <a:off x="4536000" y="288000"/>
              <a:ext cx="1785506" cy="6264000"/>
            </a:xfrm>
            <a:prstGeom prst="rtTriangle">
              <a:avLst/>
            </a:prstGeom>
            <a:grpFill/>
            <a:ln>
              <a:solidFill>
                <a:srgbClr val="2B979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FlandersArtSans-Regular" panose="00000500000000000000" pitchFamily="2" charset="0"/>
              </a:endParaRPr>
            </a:p>
          </p:txBody>
        </p:sp>
      </p:grpSp>
      <p:sp>
        <p:nvSpPr>
          <p:cNvPr id="2" name="Titel 1"/>
          <p:cNvSpPr>
            <a:spLocks noGrp="1"/>
          </p:cNvSpPr>
          <p:nvPr>
            <p:ph type="ctrTitle" hasCustomPrompt="1"/>
          </p:nvPr>
        </p:nvSpPr>
        <p:spPr>
          <a:xfrm>
            <a:off x="1332000" y="1917001"/>
            <a:ext cx="3816000" cy="1457999"/>
          </a:xfrm>
        </p:spPr>
        <p:txBody>
          <a:bodyPr wrap="square" anchor="t" anchorCtr="0">
            <a:noAutofit/>
          </a:bodyPr>
          <a:lstStyle>
            <a:lvl1pPr algn="l">
              <a:lnSpc>
                <a:spcPts val="5200"/>
              </a:lnSpc>
              <a:defRPr sz="3600" b="0" i="0" baseline="0">
                <a:latin typeface="FlandersArtSans-Bold" panose="00000800000000000000" pitchFamily="2" charset="0"/>
                <a:cs typeface="FlandersArtSans-Bold" panose="00000800000000000000" pitchFamily="2" charset="0"/>
              </a:defRPr>
            </a:lvl1pPr>
          </a:lstStyle>
          <a:p>
            <a:r>
              <a:rPr lang="nl-NL" dirty="0"/>
              <a:t>Klik om een titel toe te voegen</a:t>
            </a:r>
            <a:endParaRPr lang="nl-BE" dirty="0"/>
          </a:p>
        </p:txBody>
      </p:sp>
      <p:sp>
        <p:nvSpPr>
          <p:cNvPr id="3" name="Ondertitel 2"/>
          <p:cNvSpPr>
            <a:spLocks noGrp="1"/>
          </p:cNvSpPr>
          <p:nvPr>
            <p:ph type="subTitle" idx="1" hasCustomPrompt="1"/>
          </p:nvPr>
        </p:nvSpPr>
        <p:spPr>
          <a:xfrm>
            <a:off x="1333577" y="3488229"/>
            <a:ext cx="3816000" cy="918000"/>
          </a:xfrm>
          <a:prstGeom prst="rect">
            <a:avLst/>
          </a:prstGeom>
        </p:spPr>
        <p:txBody>
          <a:bodyPr bIns="0">
            <a:noAutofit/>
          </a:bodyPr>
          <a:lstStyle>
            <a:lvl1pPr marL="0" indent="0" algn="l">
              <a:lnSpc>
                <a:spcPts val="1760"/>
              </a:lnSpc>
              <a:buNone/>
              <a:defRPr sz="158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een ondertitel toe te voegen</a:t>
            </a:r>
            <a:endParaRPr lang="nl-BE" dirty="0"/>
          </a:p>
        </p:txBody>
      </p:sp>
      <p:pic>
        <p:nvPicPr>
          <p:cNvPr id="9" name="Afbeelding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3795" y="464221"/>
            <a:ext cx="1595530" cy="620286"/>
          </a:xfrm>
          <a:prstGeom prst="rect">
            <a:avLst/>
          </a:prstGeom>
        </p:spPr>
      </p:pic>
    </p:spTree>
    <p:extLst>
      <p:ext uri="{BB962C8B-B14F-4D97-AF65-F5344CB8AC3E}">
        <p14:creationId xmlns:p14="http://schemas.microsoft.com/office/powerpoint/2010/main" val="4239676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oofdstuk_2">
    <p:spTree>
      <p:nvGrpSpPr>
        <p:cNvPr id="1" name=""/>
        <p:cNvGrpSpPr/>
        <p:nvPr/>
      </p:nvGrpSpPr>
      <p:grpSpPr>
        <a:xfrm>
          <a:off x="0" y="0"/>
          <a:ext cx="0" cy="0"/>
          <a:chOff x="0" y="0"/>
          <a:chExt cx="0" cy="0"/>
        </a:xfrm>
      </p:grpSpPr>
      <p:pic>
        <p:nvPicPr>
          <p:cNvPr id="4" name="Afbeelding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536002" y="211266"/>
            <a:ext cx="4331774" cy="4709160"/>
          </a:xfrm>
          <a:prstGeom prst="rect">
            <a:avLst/>
          </a:prstGeom>
        </p:spPr>
      </p:pic>
      <p:grpSp>
        <p:nvGrpSpPr>
          <p:cNvPr id="16" name="Groeperen 15"/>
          <p:cNvGrpSpPr/>
          <p:nvPr userDrawn="1"/>
        </p:nvGrpSpPr>
        <p:grpSpPr>
          <a:xfrm>
            <a:off x="288002" y="216001"/>
            <a:ext cx="6033505" cy="4699106"/>
            <a:chOff x="288001" y="288000"/>
            <a:chExt cx="6033505" cy="6265475"/>
          </a:xfrm>
          <a:solidFill>
            <a:srgbClr val="2B979D"/>
          </a:solidFill>
        </p:grpSpPr>
        <p:sp>
          <p:nvSpPr>
            <p:cNvPr id="12" name="Rechthoek 11"/>
            <p:cNvSpPr>
              <a:spLocks/>
            </p:cNvSpPr>
            <p:nvPr userDrawn="1"/>
          </p:nvSpPr>
          <p:spPr>
            <a:xfrm>
              <a:off x="288001" y="288000"/>
              <a:ext cx="4248000" cy="6265475"/>
            </a:xfrm>
            <a:prstGeom prst="rect">
              <a:avLst/>
            </a:prstGeom>
            <a:grpFill/>
            <a:ln>
              <a:solidFill>
                <a:srgbClr val="2B979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FlandersArtSans-Regular" panose="00000500000000000000" pitchFamily="2" charset="0"/>
              </a:endParaRPr>
            </a:p>
          </p:txBody>
        </p:sp>
        <p:sp>
          <p:nvSpPr>
            <p:cNvPr id="13" name="Rechthoekige driehoek 12"/>
            <p:cNvSpPr/>
            <p:nvPr userDrawn="1"/>
          </p:nvSpPr>
          <p:spPr>
            <a:xfrm>
              <a:off x="4536000" y="288000"/>
              <a:ext cx="1785506" cy="6264000"/>
            </a:xfrm>
            <a:prstGeom prst="rtTriangle">
              <a:avLst/>
            </a:prstGeom>
            <a:grpFill/>
            <a:ln>
              <a:solidFill>
                <a:srgbClr val="2B979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FlandersArtSans-Regular" panose="00000500000000000000" pitchFamily="2" charset="0"/>
              </a:endParaRPr>
            </a:p>
          </p:txBody>
        </p:sp>
      </p:grpSp>
      <p:sp>
        <p:nvSpPr>
          <p:cNvPr id="2" name="Titel 1"/>
          <p:cNvSpPr>
            <a:spLocks noGrp="1"/>
          </p:cNvSpPr>
          <p:nvPr>
            <p:ph type="ctrTitle" hasCustomPrompt="1"/>
          </p:nvPr>
        </p:nvSpPr>
        <p:spPr>
          <a:xfrm>
            <a:off x="1332000" y="1917001"/>
            <a:ext cx="3816000" cy="1457999"/>
          </a:xfrm>
        </p:spPr>
        <p:txBody>
          <a:bodyPr wrap="square" anchor="t" anchorCtr="0">
            <a:noAutofit/>
          </a:bodyPr>
          <a:lstStyle>
            <a:lvl1pPr algn="l">
              <a:lnSpc>
                <a:spcPts val="5200"/>
              </a:lnSpc>
              <a:defRPr sz="3600" b="0" i="0" baseline="0">
                <a:latin typeface="FlandersArtSans-Bold" panose="00000800000000000000" pitchFamily="2" charset="0"/>
                <a:cs typeface="FlandersArtSans-Bold" panose="00000800000000000000" pitchFamily="2" charset="0"/>
              </a:defRPr>
            </a:lvl1pPr>
          </a:lstStyle>
          <a:p>
            <a:r>
              <a:rPr lang="nl-NL" dirty="0"/>
              <a:t>Klik om een titel toe te voegen</a:t>
            </a:r>
            <a:endParaRPr lang="nl-BE" dirty="0"/>
          </a:p>
        </p:txBody>
      </p:sp>
      <p:sp>
        <p:nvSpPr>
          <p:cNvPr id="3" name="Ondertitel 2"/>
          <p:cNvSpPr>
            <a:spLocks noGrp="1"/>
          </p:cNvSpPr>
          <p:nvPr>
            <p:ph type="subTitle" idx="1" hasCustomPrompt="1"/>
          </p:nvPr>
        </p:nvSpPr>
        <p:spPr>
          <a:xfrm>
            <a:off x="1333577" y="3488229"/>
            <a:ext cx="3816000" cy="918000"/>
          </a:xfrm>
          <a:prstGeom prst="rect">
            <a:avLst/>
          </a:prstGeom>
        </p:spPr>
        <p:txBody>
          <a:bodyPr bIns="0">
            <a:noAutofit/>
          </a:bodyPr>
          <a:lstStyle>
            <a:lvl1pPr marL="0" indent="0" algn="l">
              <a:lnSpc>
                <a:spcPts val="1760"/>
              </a:lnSpc>
              <a:buNone/>
              <a:defRPr sz="158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een ondertitel toe te voegen</a:t>
            </a:r>
            <a:endParaRPr lang="nl-BE" dirty="0"/>
          </a:p>
        </p:txBody>
      </p:sp>
      <p:pic>
        <p:nvPicPr>
          <p:cNvPr id="9" name="Afbeelding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3795" y="464221"/>
            <a:ext cx="1595530" cy="620286"/>
          </a:xfrm>
          <a:prstGeom prst="rect">
            <a:avLst/>
          </a:prstGeom>
        </p:spPr>
      </p:pic>
    </p:spTree>
    <p:extLst>
      <p:ext uri="{BB962C8B-B14F-4D97-AF65-F5344CB8AC3E}">
        <p14:creationId xmlns:p14="http://schemas.microsoft.com/office/powerpoint/2010/main" val="104376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0.xml"/><Relationship Id="rId7" Type="http://schemas.openxmlformats.org/officeDocument/2006/relationships/image" Target="../media/image2.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5.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6.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userDrawn="1"/>
        </p:nvSpPr>
        <p:spPr>
          <a:xfrm>
            <a:off x="1" y="0"/>
            <a:ext cx="288000" cy="5143500"/>
          </a:xfrm>
          <a:prstGeom prst="rect">
            <a:avLst/>
          </a:prstGeom>
          <a:solidFill>
            <a:srgbClr val="2B979D"/>
          </a:solidFill>
          <a:ln>
            <a:solidFill>
              <a:srgbClr val="2B97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bg1"/>
              </a:solidFill>
            </a:endParaRPr>
          </a:p>
        </p:txBody>
      </p:sp>
      <p:sp>
        <p:nvSpPr>
          <p:cNvPr id="4" name="Tijdelijke aanduiding voor dianummer 2"/>
          <p:cNvSpPr txBox="1">
            <a:spLocks/>
          </p:cNvSpPr>
          <p:nvPr userDrawn="1"/>
        </p:nvSpPr>
        <p:spPr>
          <a:xfrm>
            <a:off x="3733800" y="4767264"/>
            <a:ext cx="2133600" cy="273844"/>
          </a:xfrm>
          <a:prstGeom prst="rect">
            <a:avLst/>
          </a:prstGeom>
        </p:spPr>
        <p:txBody>
          <a:bodyPr vert="horz" lIns="91440" tIns="45720" rIns="91440" bIns="45720" rtlCol="0" anchor="ctr"/>
          <a:lstStyle>
            <a:defPPr>
              <a:defRPr lang="nl-BE"/>
            </a:defPPr>
            <a:lvl1pPr marL="0" algn="ctr" defTabSz="914400" rtl="0" eaLnBrk="1" latinLnBrk="0" hangingPunct="1">
              <a:defRPr sz="1200" kern="1200" baseline="0">
                <a:solidFill>
                  <a:schemeClr val="bg1"/>
                </a:solidFill>
                <a:latin typeface=""/>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76AD9109-E3B3-DE45-B285-1340FE6FB9DD}" type="slidenum">
              <a:rPr kumimoji="0" lang="nl-NL" sz="1200" b="0" i="0" u="none" strike="noStrike" kern="1200" cap="none" spc="0" normalizeH="0" baseline="0" noProof="0" smtClean="0">
                <a:ln>
                  <a:noFill/>
                </a:ln>
                <a:solidFill>
                  <a:prstClr val="white"/>
                </a:solidFill>
                <a:effectLst/>
                <a:uLnTx/>
                <a:uFillTx/>
                <a:latin typeface=""/>
              </a:rPr>
              <a:pPr marL="0" marR="0" lvl="0" indent="0" algn="ctr" defTabSz="4572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dirty="0">
              <a:ln>
                <a:noFill/>
              </a:ln>
              <a:solidFill>
                <a:prstClr val="white"/>
              </a:solidFill>
              <a:effectLst/>
              <a:uLnTx/>
              <a:uFillTx/>
              <a:latin typeface=""/>
            </a:endParaRPr>
          </a:p>
        </p:txBody>
      </p:sp>
      <p:sp>
        <p:nvSpPr>
          <p:cNvPr id="6" name="Tijdelijke aanduiding voor dianummer 1"/>
          <p:cNvSpPr txBox="1">
            <a:spLocks/>
          </p:cNvSpPr>
          <p:nvPr userDrawn="1"/>
        </p:nvSpPr>
        <p:spPr>
          <a:xfrm>
            <a:off x="8051055" y="4696622"/>
            <a:ext cx="798451" cy="273844"/>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AD9109-E3B3-DE45-B285-1340FE6FB9DD}" type="slidenum">
              <a:rPr lang="nl-NL" sz="1600" smtClean="0">
                <a:solidFill>
                  <a:schemeClr val="tx1"/>
                </a:solidFill>
                <a:latin typeface="FlandersArtSans-Regular" panose="00000500000000000000" pitchFamily="2" charset="0"/>
              </a:rPr>
              <a:pPr/>
              <a:t>‹nr.›</a:t>
            </a:fld>
            <a:endParaRPr lang="nl-NL" sz="1600" dirty="0">
              <a:solidFill>
                <a:schemeClr val="tx1"/>
              </a:solidFill>
              <a:latin typeface="FlandersArtSans-Regular" panose="00000500000000000000" pitchFamily="2" charset="0"/>
            </a:endParaRPr>
          </a:p>
        </p:txBody>
      </p:sp>
      <p:pic>
        <p:nvPicPr>
          <p:cNvPr id="8" name="Afbeelding 7"/>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23795" y="4350421"/>
            <a:ext cx="1595530" cy="620286"/>
          </a:xfrm>
          <a:prstGeom prst="rect">
            <a:avLst/>
          </a:prstGeom>
        </p:spPr>
      </p:pic>
    </p:spTree>
    <p:extLst>
      <p:ext uri="{BB962C8B-B14F-4D97-AF65-F5344CB8AC3E}">
        <p14:creationId xmlns:p14="http://schemas.microsoft.com/office/powerpoint/2010/main" val="2448228591"/>
      </p:ext>
    </p:extLst>
  </p:cSld>
  <p:clrMap bg1="lt1" tx1="dk1" bg2="lt2" tx2="dk2" accent1="accent1" accent2="accent2" accent3="accent3" accent4="accent4" accent5="accent5" accent6="accent6" hlink="hlink" folHlink="folHlink"/>
  <p:sldLayoutIdLst>
    <p:sldLayoutId id="2147483649" r:id="rId1"/>
    <p:sldLayoutId id="2147483694" r:id="rId2"/>
    <p:sldLayoutId id="2147483688" r:id="rId3"/>
    <p:sldLayoutId id="2147483691" r:id="rId4"/>
    <p:sldLayoutId id="2147483810" r:id="rId5"/>
    <p:sldLayoutId id="2147483811" r:id="rId6"/>
    <p:sldLayoutId id="2147483812" r:id="rId7"/>
  </p:sldLayoutIdLst>
  <p:hf sldNum="0" hdr="0"/>
  <p:txStyles>
    <p:titleStyle>
      <a:lvl1pPr algn="l" defTabSz="914400" rtl="0" eaLnBrk="1" latinLnBrk="0" hangingPunct="1">
        <a:lnSpc>
          <a:spcPts val="3800"/>
        </a:lnSpc>
        <a:spcBef>
          <a:spcPts val="0"/>
        </a:spcBef>
        <a:buNone/>
        <a:defRPr sz="3700" b="0" i="0" kern="1200">
          <a:solidFill>
            <a:schemeClr val="tx1"/>
          </a:solidFill>
          <a:latin typeface="FlandersArtSans-Bold" panose="00000800000000000000" pitchFamily="2" charset="0"/>
          <a:ea typeface="+mj-ea"/>
          <a:cs typeface="FlandersArtSans-Bold" panose="00000800000000000000" pitchFamily="2" charset="0"/>
        </a:defRPr>
      </a:lvl1pPr>
    </p:titleStyle>
    <p:bodyStyle>
      <a:lvl1pPr marL="288000" indent="-288000" algn="l" defTabSz="914400" rtl="0" eaLnBrk="1" latinLnBrk="0" hangingPunct="1">
        <a:lnSpc>
          <a:spcPct val="90000"/>
        </a:lnSpc>
        <a:spcBef>
          <a:spcPts val="300"/>
        </a:spcBef>
        <a:buSzPct val="90000"/>
        <a:buFontTx/>
        <a:buBlip>
          <a:blip r:embed="rId10"/>
        </a:buBlip>
        <a:defRPr sz="2200" kern="1200" spc="0" baseline="0">
          <a:solidFill>
            <a:schemeClr val="tx1"/>
          </a:solidFill>
          <a:latin typeface="FlandersArtSans-Bold" panose="00000800000000000000" pitchFamily="2" charset="0"/>
          <a:ea typeface="+mn-ea"/>
          <a:cs typeface="+mn-cs"/>
        </a:defRPr>
      </a:lvl1pPr>
      <a:lvl2pPr marL="576000" indent="-288000" algn="l" defTabSz="914400" rtl="0" eaLnBrk="1" latinLnBrk="0" hangingPunct="1">
        <a:lnSpc>
          <a:spcPct val="90000"/>
        </a:lnSpc>
        <a:spcBef>
          <a:spcPts val="300"/>
        </a:spcBef>
        <a:buSzPct val="70000"/>
        <a:buFontTx/>
        <a:buBlip>
          <a:blip r:embed="rId11"/>
        </a:buBlip>
        <a:defRPr sz="2200" kern="1200" spc="0">
          <a:solidFill>
            <a:schemeClr val="bg1">
              <a:lumMod val="50000"/>
            </a:schemeClr>
          </a:solidFill>
          <a:latin typeface="FlandersArtSans-Regular" panose="00000500000000000000" pitchFamily="2" charset="0"/>
          <a:ea typeface="+mn-ea"/>
          <a:cs typeface="+mn-cs"/>
        </a:defRPr>
      </a:lvl2pPr>
      <a:lvl3pPr marL="864000" indent="-288000" algn="l" defTabSz="914400" rtl="0" eaLnBrk="1" latinLnBrk="0" hangingPunct="1">
        <a:lnSpc>
          <a:spcPct val="90000"/>
        </a:lnSpc>
        <a:spcBef>
          <a:spcPts val="300"/>
        </a:spcBef>
        <a:buSzPct val="90000"/>
        <a:buFontTx/>
        <a:buBlip>
          <a:blip r:embed="rId12"/>
        </a:buBlip>
        <a:defRPr sz="2000" kern="1200" spc="0">
          <a:solidFill>
            <a:schemeClr val="tx1"/>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SzPct val="75000"/>
        <a:buFontTx/>
        <a:buBlip>
          <a:blip r:embed="rId13"/>
        </a:buBlip>
        <a:defRPr sz="2000" kern="1200" spc="0">
          <a:solidFill>
            <a:schemeClr val="tx1"/>
          </a:solidFill>
          <a:latin typeface="FlandersArtSans-Regular" panose="00000500000000000000" pitchFamily="2" charset="0"/>
          <a:ea typeface="+mn-ea"/>
          <a:cs typeface="+mn-cs"/>
        </a:defRPr>
      </a:lvl4pPr>
      <a:lvl5pPr marL="1440000" indent="-288000" algn="l" defTabSz="914400" rtl="0" eaLnBrk="1" latinLnBrk="0" hangingPunct="1">
        <a:lnSpc>
          <a:spcPct val="90000"/>
        </a:lnSpc>
        <a:spcBef>
          <a:spcPts val="300"/>
        </a:spcBef>
        <a:buSzPct val="90000"/>
        <a:buFontTx/>
        <a:buBlip>
          <a:blip r:embed="rId10"/>
        </a:buBlip>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296000" y="567000"/>
            <a:ext cx="7416000" cy="837000"/>
          </a:xfrm>
          <a:prstGeom prst="rect">
            <a:avLst/>
          </a:prstGeom>
        </p:spPr>
        <p:txBody>
          <a:bodyPr vert="horz" lIns="0" tIns="0" rIns="0" bIns="0" rtlCol="0" anchor="t" anchorCtr="0">
            <a:noAutofit/>
          </a:bodyPr>
          <a:lstStyle/>
          <a:p>
            <a:r>
              <a:rPr lang="nl-NL" dirty="0"/>
              <a:t>Klik om een titel toe te voegen</a:t>
            </a:r>
            <a:endParaRPr lang="nl-BE" dirty="0"/>
          </a:p>
        </p:txBody>
      </p:sp>
      <p:sp>
        <p:nvSpPr>
          <p:cNvPr id="10" name="Tijdelijke aanduiding voor tekst 2"/>
          <p:cNvSpPr>
            <a:spLocks noGrp="1"/>
          </p:cNvSpPr>
          <p:nvPr>
            <p:ph type="body" idx="1"/>
          </p:nvPr>
        </p:nvSpPr>
        <p:spPr>
          <a:xfrm>
            <a:off x="1296000" y="1436400"/>
            <a:ext cx="7444800" cy="3264300"/>
          </a:xfrm>
          <a:prstGeom prst="rect">
            <a:avLst/>
          </a:prstGeom>
        </p:spPr>
        <p:txBody>
          <a:bodyPr vert="horz" lIns="0" tIns="0" rIns="0" bIns="45720" rtlCol="0">
            <a:noAutofit/>
          </a:bodyPr>
          <a:lstStyle/>
          <a:p>
            <a:pPr lvl="0"/>
            <a:r>
              <a:rPr lang="nl-NL" dirty="0"/>
              <a:t>KLIK OM TEKST TOE TE VOEGEN</a:t>
            </a:r>
          </a:p>
          <a:p>
            <a:pPr marL="576000" marR="0" lvl="1" indent="-288000" algn="l" defTabSz="914400" rtl="0" eaLnBrk="1" fontAlgn="auto" latinLnBrk="0" hangingPunct="1">
              <a:lnSpc>
                <a:spcPct val="90000"/>
              </a:lnSpc>
              <a:spcBef>
                <a:spcPts val="300"/>
              </a:spcBef>
              <a:spcAft>
                <a:spcPts val="0"/>
              </a:spcAft>
              <a:buClrTx/>
              <a:buSzPct val="75000"/>
              <a:buFontTx/>
              <a:buBlip>
                <a:blip r:embed="rId6"/>
              </a:buBlip>
              <a:tabLst/>
            </a:pPr>
            <a:r>
              <a:rPr lang="nl-NL" dirty="0"/>
              <a:t>Tweede niveau</a:t>
            </a:r>
          </a:p>
          <a:p>
            <a:pPr lvl="2"/>
            <a:r>
              <a:rPr lang="nl-NL" dirty="0"/>
              <a:t>Derde niveau</a:t>
            </a:r>
          </a:p>
          <a:p>
            <a:pPr lvl="3"/>
            <a:r>
              <a:rPr lang="nl-NL" dirty="0"/>
              <a:t>Vierde niveau</a:t>
            </a:r>
          </a:p>
          <a:p>
            <a:pPr lvl="4"/>
            <a:r>
              <a:rPr lang="nl-NL" dirty="0"/>
              <a:t>Vijfde niveau </a:t>
            </a:r>
            <a:endParaRPr lang="nl-BE" dirty="0"/>
          </a:p>
          <a:p>
            <a:pPr lvl="4"/>
            <a:endParaRPr lang="nl-BE" dirty="0"/>
          </a:p>
        </p:txBody>
      </p:sp>
      <p:sp>
        <p:nvSpPr>
          <p:cNvPr id="11" name="Tijdelijke aanduiding voor dianummer 1"/>
          <p:cNvSpPr txBox="1">
            <a:spLocks/>
          </p:cNvSpPr>
          <p:nvPr userDrawn="1"/>
        </p:nvSpPr>
        <p:spPr>
          <a:xfrm>
            <a:off x="8308233" y="4886532"/>
            <a:ext cx="597645" cy="273844"/>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AD9109-E3B3-DE45-B285-1340FE6FB9DD}" type="slidenum">
              <a:rPr lang="nl-NL" sz="1400" smtClean="0">
                <a:solidFill>
                  <a:schemeClr val="tx1"/>
                </a:solidFill>
                <a:latin typeface="FlandersArtSans-Regular" panose="00000500000000000000" pitchFamily="2" charset="0"/>
              </a:rPr>
              <a:pPr/>
              <a:t>‹nr.›</a:t>
            </a:fld>
            <a:endParaRPr lang="nl-NL" sz="1400" dirty="0">
              <a:solidFill>
                <a:schemeClr val="tx1"/>
              </a:solidFill>
              <a:latin typeface="FlandersArtSans-Regular" panose="00000500000000000000" pitchFamily="2" charset="0"/>
            </a:endParaRPr>
          </a:p>
        </p:txBody>
      </p:sp>
    </p:spTree>
    <p:extLst>
      <p:ext uri="{BB962C8B-B14F-4D97-AF65-F5344CB8AC3E}">
        <p14:creationId xmlns:p14="http://schemas.microsoft.com/office/powerpoint/2010/main" val="2906056302"/>
      </p:ext>
    </p:extLst>
  </p:cSld>
  <p:clrMap bg1="lt1" tx1="dk1" bg2="lt2" tx2="dk2" accent1="accent1" accent2="accent2" accent3="accent3" accent4="accent4" accent5="accent5" accent6="accent6" hlink="hlink" folHlink="folHlink"/>
  <p:sldLayoutIdLst>
    <p:sldLayoutId id="2147483686" r:id="rId1"/>
    <p:sldLayoutId id="2147483692" r:id="rId2"/>
    <p:sldLayoutId id="2147483693" r:id="rId3"/>
    <p:sldLayoutId id="2147483687" r:id="rId4"/>
  </p:sldLayoutIdLst>
  <p:hf sldNum="0" hdr="0"/>
  <p:txStyles>
    <p:titleStyle>
      <a:lvl1pPr algn="l" defTabSz="914400" rtl="0" eaLnBrk="1" latinLnBrk="0" hangingPunct="1">
        <a:lnSpc>
          <a:spcPts val="3800"/>
        </a:lnSpc>
        <a:spcBef>
          <a:spcPct val="0"/>
        </a:spcBef>
        <a:buNone/>
        <a:defRPr sz="37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Tx/>
        <a:buSzPct val="90000"/>
        <a:buFontTx/>
        <a:buBlip>
          <a:blip r:embed="rId7"/>
        </a:buBlip>
        <a:tabLst/>
        <a:defRPr sz="2200" kern="1200" spc="0" baseline="0">
          <a:solidFill>
            <a:schemeClr val="tx1"/>
          </a:solidFill>
          <a:latin typeface="FlandersArtSans-Bold" panose="00000800000000000000" pitchFamily="2"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Tx/>
        <a:buBlip>
          <a:blip r:embed="rId6"/>
        </a:buBlip>
        <a:tabLst/>
        <a:defRPr lang="nl-NL" sz="2200" kern="1200" spc="0" baseline="0" dirty="0" smtClean="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Tx/>
        <a:buBlip>
          <a:blip r:embed="rId8"/>
        </a:buBlip>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9"/>
        </a:buBlip>
        <a:tabLst/>
        <a:defRPr sz="20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hthoek 7"/>
          <p:cNvSpPr/>
          <p:nvPr userDrawn="1"/>
        </p:nvSpPr>
        <p:spPr>
          <a:xfrm>
            <a:off x="1" y="0"/>
            <a:ext cx="288000" cy="5143500"/>
          </a:xfrm>
          <a:prstGeom prst="rect">
            <a:avLst/>
          </a:prstGeom>
          <a:solidFill>
            <a:srgbClr val="2B979D"/>
          </a:solidFill>
          <a:ln>
            <a:solidFill>
              <a:srgbClr val="2B97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3" name="Tijdelijke aanduiding voor dianummer 1"/>
          <p:cNvSpPr txBox="1">
            <a:spLocks/>
          </p:cNvSpPr>
          <p:nvPr userDrawn="1"/>
        </p:nvSpPr>
        <p:spPr>
          <a:xfrm>
            <a:off x="3733800" y="4767264"/>
            <a:ext cx="2133600" cy="273844"/>
          </a:xfrm>
          <a:prstGeom prst="rect">
            <a:avLst/>
          </a:prstGeom>
        </p:spPr>
        <p:txBody>
          <a:bodyPr vert="horz" lIns="91440" tIns="45720" rIns="91440" bIns="45720" rtlCol="0" anchor="ctr"/>
          <a:lstStyle>
            <a:defPPr>
              <a:defRPr lang="nl-NL"/>
            </a:defPPr>
            <a:lvl1pPr marL="0" algn="ctr" defTabSz="457200" rtl="0" eaLnBrk="1" latinLnBrk="0" hangingPunct="1">
              <a:defRPr sz="1200" kern="1200" baseline="0">
                <a:solidFill>
                  <a:schemeClr val="bg1"/>
                </a:solidFill>
                <a:latin typeface=""/>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76AD9109-E3B3-DE45-B285-1340FE6FB9DD}" type="slidenum">
              <a:rPr kumimoji="0" lang="nl-NL" sz="1200" b="0" i="0" u="none" strike="noStrike" kern="1200" cap="none" spc="0" normalizeH="0" baseline="0" noProof="0" smtClean="0">
                <a:ln>
                  <a:noFill/>
                </a:ln>
                <a:solidFill>
                  <a:prstClr val="white"/>
                </a:solidFill>
                <a:effectLst/>
                <a:uLnTx/>
                <a:uFillTx/>
                <a:latin typeface=""/>
              </a:rPr>
              <a:pPr marL="0" marR="0" lvl="0" indent="0" algn="ctr" defTabSz="4572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dirty="0">
              <a:ln>
                <a:noFill/>
              </a:ln>
              <a:solidFill>
                <a:prstClr val="white"/>
              </a:solidFill>
              <a:effectLst/>
              <a:uLnTx/>
              <a:uFillTx/>
              <a:latin typeface=""/>
            </a:endParaRPr>
          </a:p>
        </p:txBody>
      </p:sp>
      <p:sp>
        <p:nvSpPr>
          <p:cNvPr id="5" name="Tijdelijke aanduiding voor dianummer 1"/>
          <p:cNvSpPr txBox="1">
            <a:spLocks/>
          </p:cNvSpPr>
          <p:nvPr userDrawn="1"/>
        </p:nvSpPr>
        <p:spPr>
          <a:xfrm>
            <a:off x="8232033" y="4886532"/>
            <a:ext cx="597645" cy="273844"/>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AD9109-E3B3-DE45-B285-1340FE6FB9DD}" type="slidenum">
              <a:rPr lang="nl-NL" sz="1400" smtClean="0">
                <a:solidFill>
                  <a:schemeClr val="tx1"/>
                </a:solidFill>
                <a:latin typeface="FlandersArtSans-Regular" panose="00000500000000000000" pitchFamily="2" charset="0"/>
              </a:rPr>
              <a:pPr/>
              <a:t>‹nr.›</a:t>
            </a:fld>
            <a:endParaRPr lang="nl-NL" sz="1400" dirty="0">
              <a:solidFill>
                <a:schemeClr val="tx1"/>
              </a:solidFill>
              <a:latin typeface="FlandersArtSans-Regular" panose="00000500000000000000" pitchFamily="2" charset="0"/>
            </a:endParaRPr>
          </a:p>
        </p:txBody>
      </p:sp>
    </p:spTree>
    <p:extLst>
      <p:ext uri="{BB962C8B-B14F-4D97-AF65-F5344CB8AC3E}">
        <p14:creationId xmlns:p14="http://schemas.microsoft.com/office/powerpoint/2010/main" val="933606389"/>
      </p:ext>
    </p:extLst>
  </p:cSld>
  <p:clrMap bg1="lt1" tx1="dk1" bg2="lt2" tx2="dk2" accent1="accent1" accent2="accent2" accent3="accent3" accent4="accent4" accent5="accent5" accent6="accent6" hlink="hlink" folHlink="folHlink"/>
  <p:sldLayoutIdLst>
    <p:sldLayoutId id="2147483680" r:id="rId1"/>
    <p:sldLayoutId id="2147483682" r:id="rId2"/>
    <p:sldLayoutId id="2147483684" r:id="rId3"/>
    <p:sldLayoutId id="2147483689" r:id="rId4"/>
    <p:sldLayoutId id="2147483690" r:id="rId5"/>
    <p:sldLayoutId id="2147483790" r:id="rId6"/>
  </p:sldLayoutIdLst>
  <p:hf sldNum="0" hdr="0"/>
  <p:txStyles>
    <p:titleStyle>
      <a:lvl1pPr algn="l" defTabSz="914400" rtl="0" eaLnBrk="1" latinLnBrk="0" hangingPunct="1">
        <a:lnSpc>
          <a:spcPts val="3800"/>
        </a:lnSpc>
        <a:spcBef>
          <a:spcPct val="0"/>
        </a:spcBef>
        <a:buNone/>
        <a:defRPr lang="nl-BE" sz="3700" b="0" i="0" kern="1200" baseline="0" dirty="0">
          <a:solidFill>
            <a:schemeClr val="bg1"/>
          </a:solidFill>
          <a:latin typeface="FlandersArtSans-Bold" panose="00000800000000000000" pitchFamily="2"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lang="nl-NL" sz="2100" kern="1200" spc="0" baseline="0" dirty="0" smtClean="0">
          <a:solidFill>
            <a:schemeClr val="bg1"/>
          </a:solidFill>
          <a:latin typeface="FlandersArtSans-Regular" panose="00000500000000000000" pitchFamily="2" charset="0"/>
          <a:ea typeface="+mn-ea"/>
          <a:cs typeface="+mn-cs"/>
        </a:defRPr>
      </a:lvl1pPr>
      <a:lvl2pPr marL="745200" indent="-457200" algn="l" defTabSz="914400" rtl="0" eaLnBrk="1" latinLnBrk="0" hangingPunct="1">
        <a:spcBef>
          <a:spcPct val="20000"/>
        </a:spcBef>
        <a:buFont typeface="Arial" panose="020B0604020202020204" pitchFamily="34" charset="0"/>
        <a:buChar char="–"/>
        <a:defRPr lang="nl-NL" sz="1800" kern="1200" spc="0" baseline="0" dirty="0" smtClean="0">
          <a:solidFill>
            <a:schemeClr val="bg1"/>
          </a:solidFill>
          <a:latin typeface="FlandersArtSans-Regular" panose="00000500000000000000" pitchFamily="2" charset="0"/>
          <a:ea typeface="+mn-ea"/>
          <a:cs typeface="+mn-cs"/>
        </a:defRPr>
      </a:lvl2pPr>
      <a:lvl3pPr marL="918900" indent="-342900" algn="l" defTabSz="914400" rtl="0" eaLnBrk="1" latinLnBrk="0" hangingPunct="1">
        <a:spcBef>
          <a:spcPct val="20000"/>
        </a:spcBef>
        <a:buFont typeface="Arial" panose="020B0604020202020204" pitchFamily="34" charset="0"/>
        <a:buChar char="•"/>
        <a:defRPr lang="nl-NL" sz="1800" kern="1200" spc="0" baseline="0" dirty="0" smtClean="0">
          <a:solidFill>
            <a:schemeClr val="bg1"/>
          </a:solidFill>
          <a:latin typeface="FlandersArtSans-Regular" panose="00000500000000000000" pitchFamily="2" charset="0"/>
          <a:ea typeface="+mn-ea"/>
          <a:cs typeface="+mn-cs"/>
        </a:defRPr>
      </a:lvl3pPr>
      <a:lvl4pPr marL="1206900" indent="-342900" algn="l" defTabSz="914400" rtl="0" eaLnBrk="1" latinLnBrk="0" hangingPunct="1">
        <a:spcBef>
          <a:spcPct val="20000"/>
        </a:spcBef>
        <a:buFont typeface="Arial" panose="020B0604020202020204" pitchFamily="34" charset="0"/>
        <a:buChar char="–"/>
        <a:defRPr lang="nl-NL" sz="1800" kern="1200" spc="0" baseline="0" dirty="0" smtClean="0">
          <a:solidFill>
            <a:schemeClr val="bg1"/>
          </a:solidFill>
          <a:latin typeface="FlandersArtSans-Regular" panose="00000500000000000000" pitchFamily="2" charset="0"/>
          <a:ea typeface="+mn-ea"/>
          <a:cs typeface="+mn-cs"/>
        </a:defRPr>
      </a:lvl4pPr>
      <a:lvl5pPr marL="1494900" indent="-342900" algn="l" defTabSz="914400" rtl="0" eaLnBrk="1" latinLnBrk="0" hangingPunct="1">
        <a:spcBef>
          <a:spcPct val="20000"/>
        </a:spcBef>
        <a:buFont typeface="Arial" panose="020B0604020202020204" pitchFamily="34" charset="0"/>
        <a:buChar char="»"/>
        <a:defRPr lang="nl-BE" sz="1800" kern="1200" spc="0" baseline="0" dirty="0">
          <a:solidFill>
            <a:schemeClr val="bg1"/>
          </a:solidFill>
          <a:latin typeface="FlandersArtSans-Regular" panose="00000500000000000000"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hthoek 7"/>
          <p:cNvSpPr/>
          <p:nvPr/>
        </p:nvSpPr>
        <p:spPr>
          <a:xfrm>
            <a:off x="1" y="0"/>
            <a:ext cx="288000" cy="5143500"/>
          </a:xfrm>
          <a:prstGeom prst="rect">
            <a:avLst/>
          </a:prstGeom>
          <a:solidFill>
            <a:srgbClr val="2B979D"/>
          </a:solidFill>
          <a:ln>
            <a:solidFill>
              <a:srgbClr val="2B97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schemeClr val="tx1"/>
              </a:solidFill>
            </a:endParaRPr>
          </a:p>
        </p:txBody>
      </p:sp>
      <p:sp>
        <p:nvSpPr>
          <p:cNvPr id="3" name="Tijdelijke aanduiding voor dianummer 1"/>
          <p:cNvSpPr txBox="1">
            <a:spLocks/>
          </p:cNvSpPr>
          <p:nvPr/>
        </p:nvSpPr>
        <p:spPr>
          <a:xfrm>
            <a:off x="3733800" y="4767263"/>
            <a:ext cx="2133600" cy="273844"/>
          </a:xfrm>
          <a:prstGeom prst="rect">
            <a:avLst/>
          </a:prstGeom>
        </p:spPr>
        <p:txBody>
          <a:bodyPr vert="horz" lIns="68580" tIns="34290" rIns="68580" bIns="34290" rtlCol="0" anchor="ctr"/>
          <a:lstStyle>
            <a:defPPr>
              <a:defRPr lang="nl-NL"/>
            </a:defPPr>
            <a:lvl1pPr marL="0" algn="ctr" defTabSz="457200" rtl="0" eaLnBrk="1" latinLnBrk="0" hangingPunct="1">
              <a:defRPr sz="1200" kern="1200" baseline="0">
                <a:solidFill>
                  <a:schemeClr val="bg1"/>
                </a:solidFill>
                <a:latin typeface=""/>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fld id="{76AD9109-E3B3-DE45-B285-1340FE6FB9DD}" type="slidenum">
              <a:rPr kumimoji="0" lang="nl-NL" sz="900" b="0" i="0" u="none" strike="noStrike" kern="1200" cap="none" spc="0" normalizeH="0" baseline="0" noProof="0" smtClean="0">
                <a:ln>
                  <a:noFill/>
                </a:ln>
                <a:solidFill>
                  <a:prstClr val="white"/>
                </a:solidFill>
                <a:effectLst/>
                <a:uLnTx/>
                <a:uFillTx/>
                <a:latin typeface=""/>
              </a:rPr>
              <a:pPr marL="0" marR="0" lvl="0" indent="0" algn="ctr" defTabSz="342900" rtl="0" eaLnBrk="1" fontAlgn="auto" latinLnBrk="0" hangingPunct="1">
                <a:lnSpc>
                  <a:spcPct val="100000"/>
                </a:lnSpc>
                <a:spcBef>
                  <a:spcPts val="0"/>
                </a:spcBef>
                <a:spcAft>
                  <a:spcPts val="0"/>
                </a:spcAft>
                <a:buClrTx/>
                <a:buSzTx/>
                <a:buFontTx/>
                <a:buNone/>
                <a:tabLst/>
                <a:defRPr/>
              </a:pPr>
              <a:t>‹nr.›</a:t>
            </a:fld>
            <a:endParaRPr kumimoji="0" lang="nl-NL" sz="900" b="0" i="0" u="none" strike="noStrike" kern="1200" cap="none" spc="0" normalizeH="0" baseline="0" noProof="0" dirty="0">
              <a:ln>
                <a:noFill/>
              </a:ln>
              <a:solidFill>
                <a:prstClr val="white"/>
              </a:solidFill>
              <a:effectLst/>
              <a:uLnTx/>
              <a:uFillTx/>
              <a:latin typeface=""/>
            </a:endParaRPr>
          </a:p>
        </p:txBody>
      </p:sp>
      <p:sp>
        <p:nvSpPr>
          <p:cNvPr id="5" name="Tijdelijke aanduiding voor dianummer 1"/>
          <p:cNvSpPr txBox="1">
            <a:spLocks/>
          </p:cNvSpPr>
          <p:nvPr/>
        </p:nvSpPr>
        <p:spPr>
          <a:xfrm>
            <a:off x="8232031" y="4886531"/>
            <a:ext cx="597645" cy="273844"/>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AD9109-E3B3-DE45-B285-1340FE6FB9DD}" type="slidenum">
              <a:rPr lang="nl-NL" sz="1050" smtClean="0">
                <a:solidFill>
                  <a:schemeClr val="tx1"/>
                </a:solidFill>
                <a:latin typeface="FlandersArtSans-Regular" panose="00000500000000000000" pitchFamily="2" charset="0"/>
              </a:rPr>
              <a:pPr/>
              <a:t>‹nr.›</a:t>
            </a:fld>
            <a:endParaRPr lang="nl-NL" sz="1050" dirty="0">
              <a:solidFill>
                <a:schemeClr val="tx1"/>
              </a:solidFill>
              <a:latin typeface="FlandersArtSans-Regular" panose="00000500000000000000" pitchFamily="2" charset="0"/>
            </a:endParaRPr>
          </a:p>
        </p:txBody>
      </p:sp>
    </p:spTree>
    <p:extLst>
      <p:ext uri="{BB962C8B-B14F-4D97-AF65-F5344CB8AC3E}">
        <p14:creationId xmlns:p14="http://schemas.microsoft.com/office/powerpoint/2010/main" val="124003585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p:hf hdr="0" ftr="0" dt="0"/>
  <p:txStyles>
    <p:titleStyle>
      <a:lvl1pPr algn="l" defTabSz="685800" rtl="0" eaLnBrk="1" latinLnBrk="0" hangingPunct="1">
        <a:lnSpc>
          <a:spcPts val="2850"/>
        </a:lnSpc>
        <a:spcBef>
          <a:spcPct val="0"/>
        </a:spcBef>
        <a:buNone/>
        <a:defRPr lang="nl-BE" sz="2775" b="0" i="0" kern="1200" baseline="0" dirty="0">
          <a:solidFill>
            <a:schemeClr val="bg1"/>
          </a:solidFill>
          <a:latin typeface="FlandersArtSans-Bold" panose="00000800000000000000" pitchFamily="2" charset="0"/>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lang="nl-NL" sz="1575" kern="1200" spc="0" baseline="0" dirty="0" smtClean="0">
          <a:solidFill>
            <a:schemeClr val="bg1"/>
          </a:solidFill>
          <a:latin typeface="FlandersArtSans-Regular" panose="00000500000000000000" pitchFamily="2" charset="0"/>
          <a:ea typeface="+mn-ea"/>
          <a:cs typeface="+mn-cs"/>
        </a:defRPr>
      </a:lvl1pPr>
      <a:lvl2pPr marL="558900" indent="-342900" algn="l" defTabSz="685800" rtl="0" eaLnBrk="1" latinLnBrk="0" hangingPunct="1">
        <a:spcBef>
          <a:spcPct val="20000"/>
        </a:spcBef>
        <a:buFont typeface="Arial" panose="020B0604020202020204" pitchFamily="34" charset="0"/>
        <a:buChar char="–"/>
        <a:defRPr lang="nl-NL" sz="1350" kern="1200" spc="0" baseline="0" dirty="0" smtClean="0">
          <a:solidFill>
            <a:schemeClr val="bg1"/>
          </a:solidFill>
          <a:latin typeface="FlandersArtSans-Regular" panose="00000500000000000000" pitchFamily="2" charset="0"/>
          <a:ea typeface="+mn-ea"/>
          <a:cs typeface="+mn-cs"/>
        </a:defRPr>
      </a:lvl2pPr>
      <a:lvl3pPr marL="689175" indent="-257175" algn="l" defTabSz="685800" rtl="0" eaLnBrk="1" latinLnBrk="0" hangingPunct="1">
        <a:spcBef>
          <a:spcPct val="20000"/>
        </a:spcBef>
        <a:buFont typeface="Arial" panose="020B0604020202020204" pitchFamily="34" charset="0"/>
        <a:buChar char="•"/>
        <a:defRPr lang="nl-NL" sz="1350" kern="1200" spc="0" baseline="0" dirty="0" smtClean="0">
          <a:solidFill>
            <a:schemeClr val="bg1"/>
          </a:solidFill>
          <a:latin typeface="FlandersArtSans-Regular" panose="00000500000000000000" pitchFamily="2" charset="0"/>
          <a:ea typeface="+mn-ea"/>
          <a:cs typeface="+mn-cs"/>
        </a:defRPr>
      </a:lvl3pPr>
      <a:lvl4pPr marL="905175" indent="-257175" algn="l" defTabSz="685800" rtl="0" eaLnBrk="1" latinLnBrk="0" hangingPunct="1">
        <a:spcBef>
          <a:spcPct val="20000"/>
        </a:spcBef>
        <a:buFont typeface="Arial" panose="020B0604020202020204" pitchFamily="34" charset="0"/>
        <a:buChar char="–"/>
        <a:defRPr lang="nl-NL" sz="1350" kern="1200" spc="0" baseline="0" dirty="0" smtClean="0">
          <a:solidFill>
            <a:schemeClr val="bg1"/>
          </a:solidFill>
          <a:latin typeface="FlandersArtSans-Regular" panose="00000500000000000000" pitchFamily="2" charset="0"/>
          <a:ea typeface="+mn-ea"/>
          <a:cs typeface="+mn-cs"/>
        </a:defRPr>
      </a:lvl4pPr>
      <a:lvl5pPr marL="1121175" indent="-257175" algn="l" defTabSz="685800" rtl="0" eaLnBrk="1" latinLnBrk="0" hangingPunct="1">
        <a:spcBef>
          <a:spcPct val="20000"/>
        </a:spcBef>
        <a:buFont typeface="Arial" panose="020B0604020202020204" pitchFamily="34" charset="0"/>
        <a:buChar char="»"/>
        <a:defRPr lang="nl-BE" sz="1350" kern="1200" spc="0" baseline="0" dirty="0">
          <a:solidFill>
            <a:schemeClr val="bg1"/>
          </a:solidFill>
          <a:latin typeface="FlandersArtSans-Regular" panose="00000500000000000000" pitchFamily="2"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nl-B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hthoek 7"/>
          <p:cNvSpPr/>
          <p:nvPr userDrawn="1"/>
        </p:nvSpPr>
        <p:spPr>
          <a:xfrm>
            <a:off x="1" y="0"/>
            <a:ext cx="288000" cy="5143500"/>
          </a:xfrm>
          <a:prstGeom prst="rect">
            <a:avLst/>
          </a:prstGeom>
          <a:solidFill>
            <a:srgbClr val="2B979D"/>
          </a:solidFill>
          <a:ln>
            <a:solidFill>
              <a:srgbClr val="2B97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schemeClr val="tx1"/>
              </a:solidFill>
            </a:endParaRPr>
          </a:p>
        </p:txBody>
      </p:sp>
      <p:sp>
        <p:nvSpPr>
          <p:cNvPr id="3" name="Tijdelijke aanduiding voor dianummer 1"/>
          <p:cNvSpPr txBox="1">
            <a:spLocks/>
          </p:cNvSpPr>
          <p:nvPr userDrawn="1"/>
        </p:nvSpPr>
        <p:spPr>
          <a:xfrm>
            <a:off x="3733800" y="4767263"/>
            <a:ext cx="2133600" cy="273844"/>
          </a:xfrm>
          <a:prstGeom prst="rect">
            <a:avLst/>
          </a:prstGeom>
        </p:spPr>
        <p:txBody>
          <a:bodyPr vert="horz" lIns="68580" tIns="34290" rIns="68580" bIns="34290" rtlCol="0" anchor="ctr"/>
          <a:lstStyle>
            <a:defPPr>
              <a:defRPr lang="nl-NL"/>
            </a:defPPr>
            <a:lvl1pPr marL="0" algn="ctr" defTabSz="457200" rtl="0" eaLnBrk="1" latinLnBrk="0" hangingPunct="1">
              <a:defRPr sz="1200" kern="1200" baseline="0">
                <a:solidFill>
                  <a:schemeClr val="bg1"/>
                </a:solidFill>
                <a:latin typeface=""/>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fld id="{76AD9109-E3B3-DE45-B285-1340FE6FB9DD}" type="slidenum">
              <a:rPr kumimoji="0" lang="nl-NL" sz="900" b="0" i="0" u="none" strike="noStrike" kern="1200" cap="none" spc="0" normalizeH="0" baseline="0" noProof="0" smtClean="0">
                <a:ln>
                  <a:noFill/>
                </a:ln>
                <a:solidFill>
                  <a:prstClr val="white"/>
                </a:solidFill>
                <a:effectLst/>
                <a:uLnTx/>
                <a:uFillTx/>
                <a:latin typeface=""/>
              </a:rPr>
              <a:pPr marL="0" marR="0" lvl="0" indent="0" algn="ctr" defTabSz="342900" rtl="0" eaLnBrk="1" fontAlgn="auto" latinLnBrk="0" hangingPunct="1">
                <a:lnSpc>
                  <a:spcPct val="100000"/>
                </a:lnSpc>
                <a:spcBef>
                  <a:spcPts val="0"/>
                </a:spcBef>
                <a:spcAft>
                  <a:spcPts val="0"/>
                </a:spcAft>
                <a:buClrTx/>
                <a:buSzTx/>
                <a:buFontTx/>
                <a:buNone/>
                <a:tabLst/>
                <a:defRPr/>
              </a:pPr>
              <a:t>‹nr.›</a:t>
            </a:fld>
            <a:endParaRPr kumimoji="0" lang="nl-NL" sz="900" b="0" i="0" u="none" strike="noStrike" kern="1200" cap="none" spc="0" normalizeH="0" baseline="0" noProof="0" dirty="0">
              <a:ln>
                <a:noFill/>
              </a:ln>
              <a:solidFill>
                <a:prstClr val="white"/>
              </a:solidFill>
              <a:effectLst/>
              <a:uLnTx/>
              <a:uFillTx/>
              <a:latin typeface=""/>
            </a:endParaRPr>
          </a:p>
        </p:txBody>
      </p:sp>
      <p:sp>
        <p:nvSpPr>
          <p:cNvPr id="5" name="Tijdelijke aanduiding voor dianummer 1"/>
          <p:cNvSpPr txBox="1">
            <a:spLocks/>
          </p:cNvSpPr>
          <p:nvPr userDrawn="1"/>
        </p:nvSpPr>
        <p:spPr>
          <a:xfrm>
            <a:off x="8232031" y="4886531"/>
            <a:ext cx="597645" cy="273844"/>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AD9109-E3B3-DE45-B285-1340FE6FB9DD}" type="slidenum">
              <a:rPr lang="nl-NL" sz="1050" smtClean="0">
                <a:solidFill>
                  <a:schemeClr val="tx1"/>
                </a:solidFill>
                <a:latin typeface="FlandersArtSans-Regular" panose="00000500000000000000" pitchFamily="2" charset="0"/>
              </a:rPr>
              <a:pPr/>
              <a:t>‹nr.›</a:t>
            </a:fld>
            <a:endParaRPr lang="nl-NL" sz="1050" dirty="0">
              <a:solidFill>
                <a:schemeClr val="tx1"/>
              </a:solidFill>
              <a:latin typeface="FlandersArtSans-Regular" panose="00000500000000000000" pitchFamily="2" charset="0"/>
            </a:endParaRPr>
          </a:p>
        </p:txBody>
      </p:sp>
    </p:spTree>
    <p:extLst>
      <p:ext uri="{BB962C8B-B14F-4D97-AF65-F5344CB8AC3E}">
        <p14:creationId xmlns:p14="http://schemas.microsoft.com/office/powerpoint/2010/main" val="2372705697"/>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Lst>
  <p:hf sldNum="0" hdr="0"/>
  <p:txStyles>
    <p:titleStyle>
      <a:lvl1pPr algn="l" defTabSz="685800" rtl="0" eaLnBrk="1" latinLnBrk="0" hangingPunct="1">
        <a:lnSpc>
          <a:spcPts val="2850"/>
        </a:lnSpc>
        <a:spcBef>
          <a:spcPct val="0"/>
        </a:spcBef>
        <a:buNone/>
        <a:defRPr lang="nl-BE" sz="2775" b="0" i="0" kern="1200" baseline="0" dirty="0">
          <a:solidFill>
            <a:schemeClr val="bg1"/>
          </a:solidFill>
          <a:latin typeface="FlandersArtSans-Bold" panose="00000800000000000000" pitchFamily="2" charset="0"/>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lang="nl-NL" sz="1575" kern="1200" spc="0" baseline="0" dirty="0" smtClean="0">
          <a:solidFill>
            <a:schemeClr val="bg1"/>
          </a:solidFill>
          <a:latin typeface="FlandersArtSans-Regular" panose="00000500000000000000" pitchFamily="2" charset="0"/>
          <a:ea typeface="+mn-ea"/>
          <a:cs typeface="+mn-cs"/>
        </a:defRPr>
      </a:lvl1pPr>
      <a:lvl2pPr marL="558900" indent="-342900" algn="l" defTabSz="685800" rtl="0" eaLnBrk="1" latinLnBrk="0" hangingPunct="1">
        <a:spcBef>
          <a:spcPct val="20000"/>
        </a:spcBef>
        <a:buFont typeface="Arial" panose="020B0604020202020204" pitchFamily="34" charset="0"/>
        <a:buChar char="–"/>
        <a:defRPr lang="nl-NL" sz="1350" kern="1200" spc="0" baseline="0" dirty="0" smtClean="0">
          <a:solidFill>
            <a:schemeClr val="bg1"/>
          </a:solidFill>
          <a:latin typeface="FlandersArtSans-Regular" panose="00000500000000000000" pitchFamily="2" charset="0"/>
          <a:ea typeface="+mn-ea"/>
          <a:cs typeface="+mn-cs"/>
        </a:defRPr>
      </a:lvl2pPr>
      <a:lvl3pPr marL="689175" indent="-257175" algn="l" defTabSz="685800" rtl="0" eaLnBrk="1" latinLnBrk="0" hangingPunct="1">
        <a:spcBef>
          <a:spcPct val="20000"/>
        </a:spcBef>
        <a:buFont typeface="Arial" panose="020B0604020202020204" pitchFamily="34" charset="0"/>
        <a:buChar char="•"/>
        <a:defRPr lang="nl-NL" sz="1350" kern="1200" spc="0" baseline="0" dirty="0" smtClean="0">
          <a:solidFill>
            <a:schemeClr val="bg1"/>
          </a:solidFill>
          <a:latin typeface="FlandersArtSans-Regular" panose="00000500000000000000" pitchFamily="2" charset="0"/>
          <a:ea typeface="+mn-ea"/>
          <a:cs typeface="+mn-cs"/>
        </a:defRPr>
      </a:lvl3pPr>
      <a:lvl4pPr marL="905175" indent="-257175" algn="l" defTabSz="685800" rtl="0" eaLnBrk="1" latinLnBrk="0" hangingPunct="1">
        <a:spcBef>
          <a:spcPct val="20000"/>
        </a:spcBef>
        <a:buFont typeface="Arial" panose="020B0604020202020204" pitchFamily="34" charset="0"/>
        <a:buChar char="–"/>
        <a:defRPr lang="nl-NL" sz="1350" kern="1200" spc="0" baseline="0" dirty="0" smtClean="0">
          <a:solidFill>
            <a:schemeClr val="bg1"/>
          </a:solidFill>
          <a:latin typeface="FlandersArtSans-Regular" panose="00000500000000000000" pitchFamily="2" charset="0"/>
          <a:ea typeface="+mn-ea"/>
          <a:cs typeface="+mn-cs"/>
        </a:defRPr>
      </a:lvl4pPr>
      <a:lvl5pPr marL="1121175" indent="-257175" algn="l" defTabSz="685800" rtl="0" eaLnBrk="1" latinLnBrk="0" hangingPunct="1">
        <a:spcBef>
          <a:spcPct val="20000"/>
        </a:spcBef>
        <a:buFont typeface="Arial" panose="020B0604020202020204" pitchFamily="34" charset="0"/>
        <a:buChar char="»"/>
        <a:defRPr lang="nl-BE" sz="1350" kern="1200" spc="0" baseline="0" dirty="0">
          <a:solidFill>
            <a:schemeClr val="bg1"/>
          </a:solidFill>
          <a:latin typeface="FlandersArtSans-Regular" panose="00000500000000000000" pitchFamily="2"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nl-B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hthoek 7"/>
          <p:cNvSpPr/>
          <p:nvPr/>
        </p:nvSpPr>
        <p:spPr>
          <a:xfrm>
            <a:off x="1" y="0"/>
            <a:ext cx="288000" cy="5143500"/>
          </a:xfrm>
          <a:prstGeom prst="rect">
            <a:avLst/>
          </a:prstGeom>
          <a:solidFill>
            <a:srgbClr val="2B979D"/>
          </a:solidFill>
          <a:ln>
            <a:solidFill>
              <a:srgbClr val="2B97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black"/>
              </a:solidFill>
            </a:endParaRPr>
          </a:p>
        </p:txBody>
      </p:sp>
      <p:sp>
        <p:nvSpPr>
          <p:cNvPr id="3" name="Tijdelijke aanduiding voor dianummer 1"/>
          <p:cNvSpPr txBox="1">
            <a:spLocks/>
          </p:cNvSpPr>
          <p:nvPr/>
        </p:nvSpPr>
        <p:spPr>
          <a:xfrm>
            <a:off x="3733800" y="4767263"/>
            <a:ext cx="2133600" cy="273844"/>
          </a:xfrm>
          <a:prstGeom prst="rect">
            <a:avLst/>
          </a:prstGeom>
        </p:spPr>
        <p:txBody>
          <a:bodyPr vert="horz" lIns="68580" tIns="34290" rIns="68580" bIns="34290" rtlCol="0" anchor="ctr"/>
          <a:lstStyle>
            <a:defPPr>
              <a:defRPr lang="nl-NL"/>
            </a:defPPr>
            <a:lvl1pPr marL="0" algn="ctr" defTabSz="457200" rtl="0" eaLnBrk="1" latinLnBrk="0" hangingPunct="1">
              <a:defRPr sz="1200" kern="1200" baseline="0">
                <a:solidFill>
                  <a:schemeClr val="bg1"/>
                </a:solidFill>
                <a:latin typeface=""/>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76AD9109-E3B3-DE45-B285-1340FE6FB9DD}" type="slidenum">
              <a:rPr lang="nl-NL" sz="900" smtClean="0">
                <a:solidFill>
                  <a:prstClr val="white"/>
                </a:solidFill>
              </a:rPr>
              <a:pPr>
                <a:defRPr/>
              </a:pPr>
              <a:t>‹nr.›</a:t>
            </a:fld>
            <a:endParaRPr lang="nl-NL" sz="900" dirty="0">
              <a:solidFill>
                <a:prstClr val="white"/>
              </a:solidFill>
            </a:endParaRPr>
          </a:p>
        </p:txBody>
      </p:sp>
      <p:sp>
        <p:nvSpPr>
          <p:cNvPr id="5" name="Tijdelijke aanduiding voor dianummer 1"/>
          <p:cNvSpPr txBox="1">
            <a:spLocks/>
          </p:cNvSpPr>
          <p:nvPr/>
        </p:nvSpPr>
        <p:spPr>
          <a:xfrm>
            <a:off x="8232031" y="4886531"/>
            <a:ext cx="597645" cy="273844"/>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AD9109-E3B3-DE45-B285-1340FE6FB9DD}" type="slidenum">
              <a:rPr lang="nl-NL" sz="1050" smtClean="0">
                <a:solidFill>
                  <a:prstClr val="black"/>
                </a:solidFill>
                <a:latin typeface="FlandersArtSans-Regular" panose="00000500000000000000" pitchFamily="2" charset="0"/>
              </a:rPr>
              <a:pPr/>
              <a:t>‹nr.›</a:t>
            </a:fld>
            <a:endParaRPr lang="nl-NL" sz="1050" dirty="0">
              <a:solidFill>
                <a:prstClr val="black"/>
              </a:solidFill>
              <a:latin typeface="FlandersArtSans-Regular" panose="00000500000000000000" pitchFamily="2" charset="0"/>
            </a:endParaRPr>
          </a:p>
        </p:txBody>
      </p:sp>
    </p:spTree>
    <p:extLst>
      <p:ext uri="{BB962C8B-B14F-4D97-AF65-F5344CB8AC3E}">
        <p14:creationId xmlns:p14="http://schemas.microsoft.com/office/powerpoint/2010/main" val="1541014082"/>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Lst>
  <p:hf hdr="0" ftr="0" dt="0"/>
  <p:txStyles>
    <p:titleStyle>
      <a:lvl1pPr algn="l" defTabSz="685800" rtl="0" eaLnBrk="1" latinLnBrk="0" hangingPunct="1">
        <a:lnSpc>
          <a:spcPts val="2850"/>
        </a:lnSpc>
        <a:spcBef>
          <a:spcPct val="0"/>
        </a:spcBef>
        <a:buNone/>
        <a:defRPr lang="nl-BE" sz="2775" b="0" i="0" kern="1200" baseline="0" dirty="0">
          <a:solidFill>
            <a:schemeClr val="bg1"/>
          </a:solidFill>
          <a:latin typeface="FlandersArtSans-Bold" panose="00000800000000000000" pitchFamily="2" charset="0"/>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lang="nl-NL" sz="1575" kern="1200" spc="0" baseline="0" dirty="0" smtClean="0">
          <a:solidFill>
            <a:schemeClr val="bg1"/>
          </a:solidFill>
          <a:latin typeface="FlandersArtSans-Regular" panose="00000500000000000000" pitchFamily="2" charset="0"/>
          <a:ea typeface="+mn-ea"/>
          <a:cs typeface="+mn-cs"/>
        </a:defRPr>
      </a:lvl1pPr>
      <a:lvl2pPr marL="558900" indent="-342900" algn="l" defTabSz="685800" rtl="0" eaLnBrk="1" latinLnBrk="0" hangingPunct="1">
        <a:spcBef>
          <a:spcPct val="20000"/>
        </a:spcBef>
        <a:buFont typeface="Arial" panose="020B0604020202020204" pitchFamily="34" charset="0"/>
        <a:buChar char="–"/>
        <a:defRPr lang="nl-NL" sz="1350" kern="1200" spc="0" baseline="0" dirty="0" smtClean="0">
          <a:solidFill>
            <a:schemeClr val="bg1"/>
          </a:solidFill>
          <a:latin typeface="FlandersArtSans-Regular" panose="00000500000000000000" pitchFamily="2" charset="0"/>
          <a:ea typeface="+mn-ea"/>
          <a:cs typeface="+mn-cs"/>
        </a:defRPr>
      </a:lvl2pPr>
      <a:lvl3pPr marL="689175" indent="-257175" algn="l" defTabSz="685800" rtl="0" eaLnBrk="1" latinLnBrk="0" hangingPunct="1">
        <a:spcBef>
          <a:spcPct val="20000"/>
        </a:spcBef>
        <a:buFont typeface="Arial" panose="020B0604020202020204" pitchFamily="34" charset="0"/>
        <a:buChar char="•"/>
        <a:defRPr lang="nl-NL" sz="1350" kern="1200" spc="0" baseline="0" dirty="0" smtClean="0">
          <a:solidFill>
            <a:schemeClr val="bg1"/>
          </a:solidFill>
          <a:latin typeface="FlandersArtSans-Regular" panose="00000500000000000000" pitchFamily="2" charset="0"/>
          <a:ea typeface="+mn-ea"/>
          <a:cs typeface="+mn-cs"/>
        </a:defRPr>
      </a:lvl3pPr>
      <a:lvl4pPr marL="905175" indent="-257175" algn="l" defTabSz="685800" rtl="0" eaLnBrk="1" latinLnBrk="0" hangingPunct="1">
        <a:spcBef>
          <a:spcPct val="20000"/>
        </a:spcBef>
        <a:buFont typeface="Arial" panose="020B0604020202020204" pitchFamily="34" charset="0"/>
        <a:buChar char="–"/>
        <a:defRPr lang="nl-NL" sz="1350" kern="1200" spc="0" baseline="0" dirty="0" smtClean="0">
          <a:solidFill>
            <a:schemeClr val="bg1"/>
          </a:solidFill>
          <a:latin typeface="FlandersArtSans-Regular" panose="00000500000000000000" pitchFamily="2" charset="0"/>
          <a:ea typeface="+mn-ea"/>
          <a:cs typeface="+mn-cs"/>
        </a:defRPr>
      </a:lvl4pPr>
      <a:lvl5pPr marL="1121175" indent="-257175" algn="l" defTabSz="685800" rtl="0" eaLnBrk="1" latinLnBrk="0" hangingPunct="1">
        <a:spcBef>
          <a:spcPct val="20000"/>
        </a:spcBef>
        <a:buFont typeface="Arial" panose="020B0604020202020204" pitchFamily="34" charset="0"/>
        <a:buChar char="»"/>
        <a:defRPr lang="nl-BE" sz="1350" kern="1200" spc="0" baseline="0" dirty="0">
          <a:solidFill>
            <a:schemeClr val="bg1"/>
          </a:solidFill>
          <a:latin typeface="FlandersArtSans-Regular" panose="00000500000000000000" pitchFamily="2"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nl-B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www.vlaanderen.be/basisbereikbaarheid"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www.basisbereikbaarheid.be/"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24A9E771-5C7F-4043-B146-940667AF468E}"/>
              </a:ext>
            </a:extLst>
          </p:cNvPr>
          <p:cNvSpPr txBox="1">
            <a:spLocks/>
          </p:cNvSpPr>
          <p:nvPr/>
        </p:nvSpPr>
        <p:spPr>
          <a:xfrm>
            <a:off x="597529" y="3702956"/>
            <a:ext cx="8446883" cy="678276"/>
          </a:xfrm>
          <a:prstGeom prst="rect">
            <a:avLst/>
          </a:prstGeom>
        </p:spPr>
        <p:txBody>
          <a:bodyPr anchor="t">
            <a:noAutofit/>
          </a:bodyPr>
          <a:lstStyle>
            <a:lvl1pPr algn="l" defTabSz="914400" rtl="0" eaLnBrk="1" latinLnBrk="0" hangingPunct="1">
              <a:lnSpc>
                <a:spcPts val="3800"/>
              </a:lnSpc>
              <a:spcBef>
                <a:spcPts val="0"/>
              </a:spcBef>
              <a:buNone/>
              <a:defRPr sz="3700" b="0" i="0" kern="1200">
                <a:solidFill>
                  <a:schemeClr val="bg1"/>
                </a:solidFill>
                <a:latin typeface="FlandersArtSans-Bold" panose="00000800000000000000" pitchFamily="2" charset="0"/>
                <a:ea typeface="+mj-ea"/>
                <a:cs typeface="FlandersArtSans-Bold" panose="00000800000000000000" pitchFamily="2" charset="0"/>
              </a:defRPr>
            </a:lvl1pPr>
          </a:lstStyle>
          <a:p>
            <a:pPr marL="4763">
              <a:lnSpc>
                <a:spcPct val="100000"/>
              </a:lnSpc>
            </a:pPr>
            <a:r>
              <a:rPr lang="nl-BE" sz="3600" dirty="0"/>
              <a:t>Publiekscampagne: Two-pager</a:t>
            </a:r>
          </a:p>
        </p:txBody>
      </p:sp>
      <p:sp>
        <p:nvSpPr>
          <p:cNvPr id="5" name="Ondertitel 2">
            <a:extLst>
              <a:ext uri="{FF2B5EF4-FFF2-40B4-BE49-F238E27FC236}">
                <a16:creationId xmlns:a16="http://schemas.microsoft.com/office/drawing/2014/main" id="{BC152DD5-0EBE-9544-A44D-B2F2B6CA1448}"/>
              </a:ext>
            </a:extLst>
          </p:cNvPr>
          <p:cNvSpPr txBox="1">
            <a:spLocks/>
          </p:cNvSpPr>
          <p:nvPr/>
        </p:nvSpPr>
        <p:spPr>
          <a:xfrm>
            <a:off x="2288299" y="4381232"/>
            <a:ext cx="4854885" cy="552907"/>
          </a:xfrm>
        </p:spPr>
        <p:txBody>
          <a:bodyPr anchor="b">
            <a:noAutofit/>
          </a:bodyPr>
          <a:lstStyle>
            <a:lvl1pPr marL="288000" indent="-288000" algn="l" defTabSz="914400" rtl="0" eaLnBrk="1" latinLnBrk="0" hangingPunct="1">
              <a:lnSpc>
                <a:spcPct val="90000"/>
              </a:lnSpc>
              <a:spcBef>
                <a:spcPts val="300"/>
              </a:spcBef>
              <a:buSzPct val="90000"/>
              <a:buFontTx/>
              <a:buBlip>
                <a:blip r:embed="rId3"/>
              </a:buBlip>
              <a:defRPr sz="2200" kern="1200" spc="0" baseline="0">
                <a:solidFill>
                  <a:schemeClr val="tx1"/>
                </a:solidFill>
                <a:latin typeface="FlandersArtSans-Bold" panose="00000800000000000000" pitchFamily="2" charset="0"/>
                <a:ea typeface="+mn-ea"/>
                <a:cs typeface="+mn-cs"/>
              </a:defRPr>
            </a:lvl1pPr>
            <a:lvl2pPr marL="576000" indent="-288000" algn="l" defTabSz="914400" rtl="0" eaLnBrk="1" latinLnBrk="0" hangingPunct="1">
              <a:lnSpc>
                <a:spcPct val="90000"/>
              </a:lnSpc>
              <a:spcBef>
                <a:spcPts val="300"/>
              </a:spcBef>
              <a:buSzPct val="70000"/>
              <a:buFontTx/>
              <a:buBlip>
                <a:blip r:embed="rId4"/>
              </a:buBlip>
              <a:defRPr sz="2200" kern="1200" spc="0">
                <a:solidFill>
                  <a:schemeClr val="bg1">
                    <a:lumMod val="50000"/>
                  </a:schemeClr>
                </a:solidFill>
                <a:latin typeface="FlandersArtSans-Regular" panose="00000500000000000000" pitchFamily="2" charset="0"/>
                <a:ea typeface="+mn-ea"/>
                <a:cs typeface="+mn-cs"/>
              </a:defRPr>
            </a:lvl2pPr>
            <a:lvl3pPr marL="864000" indent="-288000" algn="l" defTabSz="914400" rtl="0" eaLnBrk="1" latinLnBrk="0" hangingPunct="1">
              <a:lnSpc>
                <a:spcPct val="90000"/>
              </a:lnSpc>
              <a:spcBef>
                <a:spcPts val="300"/>
              </a:spcBef>
              <a:buSzPct val="90000"/>
              <a:buFontTx/>
              <a:buBlip>
                <a:blip r:embed="rId5"/>
              </a:buBlip>
              <a:defRPr sz="2000" kern="1200" spc="0">
                <a:solidFill>
                  <a:schemeClr val="tx1"/>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SzPct val="75000"/>
              <a:buFontTx/>
              <a:buBlip>
                <a:blip r:embed="rId6"/>
              </a:buBlip>
              <a:defRPr sz="2000" kern="1200" spc="0">
                <a:solidFill>
                  <a:schemeClr val="tx1"/>
                </a:solidFill>
                <a:latin typeface="FlandersArtSans-Regular" panose="00000500000000000000" pitchFamily="2" charset="0"/>
                <a:ea typeface="+mn-ea"/>
                <a:cs typeface="+mn-cs"/>
              </a:defRPr>
            </a:lvl4pPr>
            <a:lvl5pPr marL="1440000" indent="-288000" algn="l" defTabSz="914400" rtl="0" eaLnBrk="1" latinLnBrk="0" hangingPunct="1">
              <a:lnSpc>
                <a:spcPct val="90000"/>
              </a:lnSpc>
              <a:spcBef>
                <a:spcPts val="300"/>
              </a:spcBef>
              <a:buSzPct val="90000"/>
              <a:buFontTx/>
              <a:buBlip>
                <a:blip r:embed="rId3"/>
              </a:buBlip>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BE" sz="1400" dirty="0">
              <a:solidFill>
                <a:schemeClr val="bg1"/>
              </a:solidFill>
            </a:endParaRPr>
          </a:p>
          <a:p>
            <a:pPr marL="0" indent="0">
              <a:buNone/>
            </a:pPr>
            <a:r>
              <a:rPr lang="nl-BE" sz="1800" dirty="0">
                <a:solidFill>
                  <a:schemeClr val="bg1"/>
                </a:solidFill>
              </a:rPr>
              <a:t>Communicatie basisbereikbaarheid</a:t>
            </a:r>
          </a:p>
          <a:p>
            <a:pPr marL="0" indent="0">
              <a:buNone/>
            </a:pPr>
            <a:r>
              <a:rPr lang="nl-BE" sz="1800" dirty="0">
                <a:solidFill>
                  <a:schemeClr val="bg1"/>
                </a:solidFill>
              </a:rPr>
              <a:t>19 januari 2022</a:t>
            </a:r>
          </a:p>
        </p:txBody>
      </p:sp>
    </p:spTree>
    <p:extLst>
      <p:ext uri="{BB962C8B-B14F-4D97-AF65-F5344CB8AC3E}">
        <p14:creationId xmlns:p14="http://schemas.microsoft.com/office/powerpoint/2010/main" val="1098690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881324-435D-B54C-A1BE-44596698A3A9}"/>
              </a:ext>
            </a:extLst>
          </p:cNvPr>
          <p:cNvSpPr>
            <a:spLocks noGrp="1"/>
          </p:cNvSpPr>
          <p:nvPr>
            <p:ph type="ctrTitle"/>
          </p:nvPr>
        </p:nvSpPr>
        <p:spPr/>
        <p:txBody>
          <a:bodyPr/>
          <a:lstStyle/>
          <a:p>
            <a:r>
              <a:rPr lang="nl-BE" sz="3600" dirty="0"/>
              <a:t>Two-pager</a:t>
            </a:r>
            <a:endParaRPr lang="nl-BE" dirty="0"/>
          </a:p>
        </p:txBody>
      </p:sp>
      <p:sp>
        <p:nvSpPr>
          <p:cNvPr id="3" name="Tekstvak 2">
            <a:extLst>
              <a:ext uri="{FF2B5EF4-FFF2-40B4-BE49-F238E27FC236}">
                <a16:creationId xmlns:a16="http://schemas.microsoft.com/office/drawing/2014/main" id="{F6590202-B5B6-A049-8BE1-F2930FB7A182}"/>
              </a:ext>
            </a:extLst>
          </p:cNvPr>
          <p:cNvSpPr txBox="1"/>
          <p:nvPr/>
        </p:nvSpPr>
        <p:spPr>
          <a:xfrm>
            <a:off x="2769360" y="4455267"/>
            <a:ext cx="1650106" cy="430887"/>
          </a:xfrm>
          <a:prstGeom prst="rect">
            <a:avLst/>
          </a:prstGeom>
          <a:noFill/>
        </p:spPr>
        <p:txBody>
          <a:bodyPr wrap="square" rtlCol="0">
            <a:spAutoFit/>
          </a:bodyPr>
          <a:lstStyle/>
          <a:p>
            <a:pPr algn="ctr"/>
            <a:r>
              <a:rPr lang="nl-BE" sz="1100" b="1" dirty="0"/>
              <a:t>Algemene principes basisbereikbaarheid</a:t>
            </a:r>
          </a:p>
        </p:txBody>
      </p:sp>
      <p:sp>
        <p:nvSpPr>
          <p:cNvPr id="4" name="Tekstvak 3">
            <a:extLst>
              <a:ext uri="{FF2B5EF4-FFF2-40B4-BE49-F238E27FC236}">
                <a16:creationId xmlns:a16="http://schemas.microsoft.com/office/drawing/2014/main" id="{E37AA284-FB07-F34B-AAB9-3193295718EC}"/>
              </a:ext>
            </a:extLst>
          </p:cNvPr>
          <p:cNvSpPr txBox="1"/>
          <p:nvPr/>
        </p:nvSpPr>
        <p:spPr>
          <a:xfrm>
            <a:off x="5308835" y="4455266"/>
            <a:ext cx="1267668" cy="430887"/>
          </a:xfrm>
          <a:prstGeom prst="rect">
            <a:avLst/>
          </a:prstGeom>
          <a:noFill/>
        </p:spPr>
        <p:txBody>
          <a:bodyPr wrap="square" rtlCol="0">
            <a:spAutoFit/>
          </a:bodyPr>
          <a:lstStyle/>
          <a:p>
            <a:pPr algn="ctr"/>
            <a:r>
              <a:rPr lang="nl-BE" sz="1100" b="1" dirty="0"/>
              <a:t>Info op maat </a:t>
            </a:r>
          </a:p>
          <a:p>
            <a:pPr algn="ctr"/>
            <a:r>
              <a:rPr lang="nl-BE" sz="1100" b="1" dirty="0"/>
              <a:t>van vervoerregio</a:t>
            </a:r>
          </a:p>
        </p:txBody>
      </p:sp>
      <p:pic>
        <p:nvPicPr>
          <p:cNvPr id="8" name="Afbeelding 7" descr="Afbeelding met tekst&#10;&#10;Automatisch gegenereerde beschrijving">
            <a:extLst>
              <a:ext uri="{FF2B5EF4-FFF2-40B4-BE49-F238E27FC236}">
                <a16:creationId xmlns:a16="http://schemas.microsoft.com/office/drawing/2014/main" id="{7BB55B01-341E-4B49-9F4B-9D22281B0F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2904" y="1152272"/>
            <a:ext cx="2323019" cy="3240000"/>
          </a:xfrm>
          <a:prstGeom prst="rect">
            <a:avLst/>
          </a:prstGeom>
        </p:spPr>
      </p:pic>
      <p:pic>
        <p:nvPicPr>
          <p:cNvPr id="10" name="Afbeelding 9">
            <a:extLst>
              <a:ext uri="{FF2B5EF4-FFF2-40B4-BE49-F238E27FC236}">
                <a16:creationId xmlns:a16="http://schemas.microsoft.com/office/drawing/2014/main" id="{632B01C6-CB63-6F44-81CE-A8DC58E9BC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0967" y="1152272"/>
            <a:ext cx="2323404" cy="3240000"/>
          </a:xfrm>
          <a:prstGeom prst="rect">
            <a:avLst/>
          </a:prstGeom>
        </p:spPr>
      </p:pic>
    </p:spTree>
    <p:extLst>
      <p:ext uri="{BB962C8B-B14F-4D97-AF65-F5344CB8AC3E}">
        <p14:creationId xmlns:p14="http://schemas.microsoft.com/office/powerpoint/2010/main" val="2187386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10;&#10;Automatisch gegenereerde beschrijving">
            <a:extLst>
              <a:ext uri="{FF2B5EF4-FFF2-40B4-BE49-F238E27FC236}">
                <a16:creationId xmlns:a16="http://schemas.microsoft.com/office/drawing/2014/main" id="{5B234DC5-C956-3C4F-BC42-A779F3FF48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8104" y="0"/>
            <a:ext cx="3687792" cy="5143500"/>
          </a:xfrm>
          <a:prstGeom prst="rect">
            <a:avLst/>
          </a:prstGeom>
        </p:spPr>
      </p:pic>
    </p:spTree>
    <p:extLst>
      <p:ext uri="{BB962C8B-B14F-4D97-AF65-F5344CB8AC3E}">
        <p14:creationId xmlns:p14="http://schemas.microsoft.com/office/powerpoint/2010/main" val="1510042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656FCB0-E01B-C047-ABD7-A46C4BE91FC7}"/>
              </a:ext>
            </a:extLst>
          </p:cNvPr>
          <p:cNvSpPr>
            <a:spLocks noGrp="1"/>
          </p:cNvSpPr>
          <p:nvPr>
            <p:ph idx="1"/>
          </p:nvPr>
        </p:nvSpPr>
        <p:spPr>
          <a:xfrm>
            <a:off x="4571995" y="1688112"/>
            <a:ext cx="3524493" cy="1291897"/>
          </a:xfrm>
        </p:spPr>
        <p:txBody>
          <a:bodyPr/>
          <a:lstStyle/>
          <a:p>
            <a:pPr marL="0" indent="0">
              <a:buNone/>
            </a:pPr>
            <a:r>
              <a:rPr lang="nl-BE" sz="1400" dirty="0">
                <a:latin typeface="+mn-lt"/>
              </a:rPr>
              <a:t>We zetten 2 à 3 uitgangspunten van het OV-plan van de vervoerregio in de kijker:</a:t>
            </a:r>
          </a:p>
          <a:p>
            <a:pPr lvl="1"/>
            <a:r>
              <a:rPr lang="nl-BE" sz="1400" dirty="0">
                <a:latin typeface="+mn-lt"/>
              </a:rPr>
              <a:t>Uitgangspunt nieuwe net De Lijn of opvallende keuze</a:t>
            </a:r>
          </a:p>
          <a:p>
            <a:pPr lvl="1"/>
            <a:r>
              <a:rPr lang="nl-BE" sz="1400" dirty="0">
                <a:latin typeface="+mn-lt"/>
              </a:rPr>
              <a:t>Uitgangspunt flexvervoer of opvallende keuze</a:t>
            </a:r>
          </a:p>
        </p:txBody>
      </p:sp>
      <p:pic>
        <p:nvPicPr>
          <p:cNvPr id="9" name="Afbeelding 8" descr="Afbeelding met tekst&#10;&#10;Automatisch gegenereerde beschrijving">
            <a:extLst>
              <a:ext uri="{FF2B5EF4-FFF2-40B4-BE49-F238E27FC236}">
                <a16:creationId xmlns:a16="http://schemas.microsoft.com/office/drawing/2014/main" id="{2F2A0D38-6C50-3F4E-852E-B86C1FADA4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1998" y="713619"/>
            <a:ext cx="3524492" cy="685541"/>
          </a:xfrm>
          <a:prstGeom prst="rect">
            <a:avLst/>
          </a:prstGeom>
        </p:spPr>
      </p:pic>
      <p:sp>
        <p:nvSpPr>
          <p:cNvPr id="60" name="Pijl links 59">
            <a:extLst>
              <a:ext uri="{FF2B5EF4-FFF2-40B4-BE49-F238E27FC236}">
                <a16:creationId xmlns:a16="http://schemas.microsoft.com/office/drawing/2014/main" id="{087DBCC7-7B38-8C43-996A-842A60BDA5FA}"/>
              </a:ext>
            </a:extLst>
          </p:cNvPr>
          <p:cNvSpPr/>
          <p:nvPr/>
        </p:nvSpPr>
        <p:spPr>
          <a:xfrm>
            <a:off x="3770776" y="882769"/>
            <a:ext cx="433834" cy="347240"/>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Pijl links 9">
            <a:extLst>
              <a:ext uri="{FF2B5EF4-FFF2-40B4-BE49-F238E27FC236}">
                <a16:creationId xmlns:a16="http://schemas.microsoft.com/office/drawing/2014/main" id="{653220EC-5106-AC48-9D7F-607E9593F8C8}"/>
              </a:ext>
            </a:extLst>
          </p:cNvPr>
          <p:cNvSpPr/>
          <p:nvPr/>
        </p:nvSpPr>
        <p:spPr>
          <a:xfrm>
            <a:off x="3761002" y="3328666"/>
            <a:ext cx="433834" cy="347240"/>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inhoud 2">
            <a:extLst>
              <a:ext uri="{FF2B5EF4-FFF2-40B4-BE49-F238E27FC236}">
                <a16:creationId xmlns:a16="http://schemas.microsoft.com/office/drawing/2014/main" id="{0C9B74A1-962B-C34E-B584-11BE0A86E3AB}"/>
              </a:ext>
            </a:extLst>
          </p:cNvPr>
          <p:cNvSpPr txBox="1">
            <a:spLocks/>
          </p:cNvSpPr>
          <p:nvPr/>
        </p:nvSpPr>
        <p:spPr>
          <a:xfrm>
            <a:off x="4571995" y="3268961"/>
            <a:ext cx="3524493" cy="466650"/>
          </a:xfrm>
          <a:prstGeom prst="rect">
            <a:avLst/>
          </a:prstGeom>
        </p:spPr>
        <p:txBody>
          <a:bodyPr vert="horz" lIns="0" tIns="0" rIns="0" bIns="45720" rtlCol="0">
            <a:noAutofit/>
          </a:bodyPr>
          <a:lstStyle>
            <a:lvl1pPr marL="257175" indent="-257175" algn="l" defTabSz="685800" rtl="0" eaLnBrk="1" latinLnBrk="0" hangingPunct="1">
              <a:spcBef>
                <a:spcPct val="20000"/>
              </a:spcBef>
              <a:buFont typeface="Arial" panose="020B0604020202020204" pitchFamily="34" charset="0"/>
              <a:buChar char="•"/>
              <a:defRPr lang="nl-NL" sz="1650" kern="1200" spc="0" baseline="0" dirty="0" smtClean="0">
                <a:solidFill>
                  <a:schemeClr val="tx1"/>
                </a:solidFill>
                <a:latin typeface="FlandersArtSans-Bold" panose="00000800000000000000" pitchFamily="2" charset="0"/>
                <a:ea typeface="+mn-ea"/>
                <a:cs typeface="+mn-cs"/>
              </a:defRPr>
            </a:lvl1pPr>
            <a:lvl2pPr marL="473175" indent="-257175" algn="l" defTabSz="685800" rtl="0" eaLnBrk="1" latinLnBrk="0" hangingPunct="1">
              <a:spcBef>
                <a:spcPct val="20000"/>
              </a:spcBef>
              <a:buFont typeface="Arial" panose="020B0604020202020204" pitchFamily="34" charset="0"/>
              <a:buChar char="–"/>
              <a:defRPr lang="nl-NL" sz="1650" kern="1200" spc="0" baseline="0" dirty="0" smtClean="0">
                <a:solidFill>
                  <a:srgbClr val="9B9B9B"/>
                </a:solidFill>
                <a:latin typeface="FlandersArtSans-Regular" panose="00000500000000000000" pitchFamily="2" charset="0"/>
                <a:ea typeface="+mn-ea"/>
                <a:cs typeface="+mn-cs"/>
              </a:defRPr>
            </a:lvl2pPr>
            <a:lvl3pPr marL="689175" indent="-257175" algn="l" defTabSz="685800" rtl="0" eaLnBrk="1" latinLnBrk="0" hangingPunct="1">
              <a:spcBef>
                <a:spcPct val="20000"/>
              </a:spcBef>
              <a:buFont typeface="Arial" panose="020B0604020202020204" pitchFamily="34" charset="0"/>
              <a:buChar char="•"/>
              <a:defRPr lang="nl-NL" sz="1500" kern="1200" spc="0" baseline="0" dirty="0" smtClean="0">
                <a:solidFill>
                  <a:schemeClr val="tx1"/>
                </a:solidFill>
                <a:latin typeface="FlandersArtSans-Regular" panose="00000500000000000000" pitchFamily="2" charset="0"/>
                <a:ea typeface="+mn-ea"/>
                <a:cs typeface="+mn-cs"/>
              </a:defRPr>
            </a:lvl3pPr>
            <a:lvl4pPr marL="905175" indent="-257175" algn="l" defTabSz="685800" rtl="0" eaLnBrk="1" latinLnBrk="0" hangingPunct="1">
              <a:spcBef>
                <a:spcPct val="20000"/>
              </a:spcBef>
              <a:buFont typeface="Arial" panose="020B0604020202020204" pitchFamily="34" charset="0"/>
              <a:buChar char="–"/>
              <a:defRPr lang="nl-NL" sz="1500" kern="1200" spc="0" baseline="0" dirty="0" smtClean="0">
                <a:solidFill>
                  <a:schemeClr val="tx1"/>
                </a:solidFill>
                <a:latin typeface="FlandersArtSans-Regular" panose="00000500000000000000" pitchFamily="2" charset="0"/>
                <a:ea typeface="+mn-ea"/>
                <a:cs typeface="+mn-cs"/>
              </a:defRPr>
            </a:lvl4pPr>
            <a:lvl5pPr marL="1121175" indent="-257175" algn="l" defTabSz="685800" rtl="0" eaLnBrk="1" latinLnBrk="0" hangingPunct="1">
              <a:spcBef>
                <a:spcPct val="20000"/>
              </a:spcBef>
              <a:buFont typeface="Arial" panose="020B0604020202020204" pitchFamily="34" charset="0"/>
              <a:buChar char="»"/>
              <a:defRPr lang="nl-BE" sz="1500" kern="1200" spc="0" baseline="0" dirty="0" smtClean="0">
                <a:solidFill>
                  <a:schemeClr val="tx1"/>
                </a:solidFill>
                <a:latin typeface="FlandersArtSans-Regular" panose="00000500000000000000" pitchFamily="2"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nl-BE" sz="1400" dirty="0">
                <a:latin typeface="+mn-lt"/>
              </a:rPr>
              <a:t>We maken het concreet a.d.h.v. 4 voorbeeldtrajecten</a:t>
            </a:r>
          </a:p>
          <a:p>
            <a:pPr marL="216000" lvl="1" indent="0">
              <a:buFont typeface="Arial" panose="020B0604020202020204" pitchFamily="34" charset="0"/>
              <a:buNone/>
            </a:pPr>
            <a:endParaRPr lang="nl-BE" sz="1400" dirty="0"/>
          </a:p>
        </p:txBody>
      </p:sp>
      <p:pic>
        <p:nvPicPr>
          <p:cNvPr id="4" name="Afbeelding 3">
            <a:extLst>
              <a:ext uri="{FF2B5EF4-FFF2-40B4-BE49-F238E27FC236}">
                <a16:creationId xmlns:a16="http://schemas.microsoft.com/office/drawing/2014/main" id="{8E988B37-E1B7-804E-AF73-924F2D57AC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3755" y="713619"/>
            <a:ext cx="2489632" cy="3471806"/>
          </a:xfrm>
          <a:prstGeom prst="rect">
            <a:avLst/>
          </a:prstGeom>
        </p:spPr>
      </p:pic>
    </p:spTree>
    <p:extLst>
      <p:ext uri="{BB962C8B-B14F-4D97-AF65-F5344CB8AC3E}">
        <p14:creationId xmlns:p14="http://schemas.microsoft.com/office/powerpoint/2010/main" val="4080534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424134E-C87A-224B-B236-78798D116BDD}"/>
              </a:ext>
            </a:extLst>
          </p:cNvPr>
          <p:cNvSpPr>
            <a:spLocks noGrp="1"/>
          </p:cNvSpPr>
          <p:nvPr>
            <p:ph type="ctrTitle"/>
          </p:nvPr>
        </p:nvSpPr>
        <p:spPr/>
        <p:txBody>
          <a:bodyPr/>
          <a:lstStyle/>
          <a:p>
            <a:r>
              <a:rPr lang="nl-BE" dirty="0"/>
              <a:t>Timing &amp; praktisch</a:t>
            </a:r>
          </a:p>
        </p:txBody>
      </p:sp>
      <p:sp>
        <p:nvSpPr>
          <p:cNvPr id="5" name="Ondertitel 4">
            <a:extLst>
              <a:ext uri="{FF2B5EF4-FFF2-40B4-BE49-F238E27FC236}">
                <a16:creationId xmlns:a16="http://schemas.microsoft.com/office/drawing/2014/main" id="{4DD411C9-AF26-0541-9EBE-4F4BEADA266C}"/>
              </a:ext>
            </a:extLst>
          </p:cNvPr>
          <p:cNvSpPr>
            <a:spLocks noGrp="1"/>
          </p:cNvSpPr>
          <p:nvPr>
            <p:ph type="subTitle" idx="1"/>
          </p:nvPr>
        </p:nvSpPr>
        <p:spPr/>
        <p:txBody>
          <a:bodyPr/>
          <a:lstStyle/>
          <a:p>
            <a:endParaRPr lang="nl-BE" dirty="0"/>
          </a:p>
        </p:txBody>
      </p:sp>
    </p:spTree>
    <p:extLst>
      <p:ext uri="{BB962C8B-B14F-4D97-AF65-F5344CB8AC3E}">
        <p14:creationId xmlns:p14="http://schemas.microsoft.com/office/powerpoint/2010/main" val="1796762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F883FB26-6307-874F-AFAE-D945EEB70212}"/>
              </a:ext>
            </a:extLst>
          </p:cNvPr>
          <p:cNvSpPr>
            <a:spLocks noGrp="1"/>
          </p:cNvSpPr>
          <p:nvPr>
            <p:ph idx="1"/>
          </p:nvPr>
        </p:nvSpPr>
        <p:spPr>
          <a:xfrm>
            <a:off x="864000" y="955412"/>
            <a:ext cx="7416000" cy="2754000"/>
          </a:xfrm>
        </p:spPr>
        <p:txBody>
          <a:bodyPr/>
          <a:lstStyle/>
          <a:p>
            <a:pPr marL="0" indent="0" algn="ctr">
              <a:buNone/>
            </a:pPr>
            <a:r>
              <a:rPr lang="nl-BE" sz="3600" dirty="0">
                <a:latin typeface="+mn-lt"/>
              </a:rPr>
              <a:t>De steden en gemeenten kunnen </a:t>
            </a:r>
          </a:p>
          <a:p>
            <a:pPr marL="0" indent="0" algn="ctr">
              <a:buNone/>
            </a:pPr>
            <a:r>
              <a:rPr lang="nl-BE" sz="3600" dirty="0">
                <a:latin typeface="+mn-lt"/>
              </a:rPr>
              <a:t>de two-pager opnemen in hun </a:t>
            </a:r>
          </a:p>
          <a:p>
            <a:pPr marL="0" indent="0" algn="ctr">
              <a:buNone/>
            </a:pPr>
            <a:r>
              <a:rPr lang="nl-BE" sz="3600" dirty="0">
                <a:latin typeface="+mn-lt"/>
              </a:rPr>
              <a:t>lokale communicatiekanalen.</a:t>
            </a:r>
          </a:p>
          <a:p>
            <a:pPr marL="0" indent="0">
              <a:buNone/>
            </a:pPr>
            <a:endParaRPr lang="nl-BE" dirty="0"/>
          </a:p>
        </p:txBody>
      </p:sp>
    </p:spTree>
    <p:extLst>
      <p:ext uri="{BB962C8B-B14F-4D97-AF65-F5344CB8AC3E}">
        <p14:creationId xmlns:p14="http://schemas.microsoft.com/office/powerpoint/2010/main" val="3461930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5F8EB3-80F8-2047-9A71-9A59D08749BB}"/>
              </a:ext>
            </a:extLst>
          </p:cNvPr>
          <p:cNvSpPr>
            <a:spLocks noGrp="1"/>
          </p:cNvSpPr>
          <p:nvPr>
            <p:ph type="title"/>
          </p:nvPr>
        </p:nvSpPr>
        <p:spPr/>
        <p:txBody>
          <a:bodyPr/>
          <a:lstStyle/>
          <a:p>
            <a:r>
              <a:rPr lang="en-GB" sz="3600" dirty="0"/>
              <a:t>Twee </a:t>
            </a:r>
            <a:r>
              <a:rPr lang="en-GB" sz="3600" dirty="0" err="1"/>
              <a:t>pijlers</a:t>
            </a:r>
            <a:endParaRPr lang="nl-BE" sz="4000" dirty="0"/>
          </a:p>
        </p:txBody>
      </p:sp>
      <p:sp>
        <p:nvSpPr>
          <p:cNvPr id="3" name="Tijdelijke aanduiding voor inhoud 2">
            <a:extLst>
              <a:ext uri="{FF2B5EF4-FFF2-40B4-BE49-F238E27FC236}">
                <a16:creationId xmlns:a16="http://schemas.microsoft.com/office/drawing/2014/main" id="{6F457985-CC39-014C-8FD0-F3467EC04C66}"/>
              </a:ext>
            </a:extLst>
          </p:cNvPr>
          <p:cNvSpPr>
            <a:spLocks noGrp="1"/>
          </p:cNvSpPr>
          <p:nvPr>
            <p:ph idx="1"/>
          </p:nvPr>
        </p:nvSpPr>
        <p:spPr>
          <a:xfrm>
            <a:off x="1296000" y="1404000"/>
            <a:ext cx="6705001" cy="2754000"/>
          </a:xfrm>
        </p:spPr>
        <p:txBody>
          <a:bodyPr/>
          <a:lstStyle/>
          <a:p>
            <a:pPr marL="0" lvl="0" indent="0">
              <a:lnSpc>
                <a:spcPct val="100000"/>
              </a:lnSpc>
              <a:spcBef>
                <a:spcPts val="600"/>
              </a:spcBef>
              <a:spcAft>
                <a:spcPts val="600"/>
              </a:spcAft>
              <a:buNone/>
            </a:pPr>
            <a:r>
              <a:rPr lang="nl-BE" sz="2000" b="1" dirty="0">
                <a:latin typeface="+mn-lt"/>
              </a:rPr>
              <a:t>Infomagazine</a:t>
            </a:r>
          </a:p>
          <a:p>
            <a:pPr lvl="0">
              <a:lnSpc>
                <a:spcPct val="100000"/>
              </a:lnSpc>
            </a:pPr>
            <a:r>
              <a:rPr lang="nl-BE" sz="2000" dirty="0">
                <a:latin typeface="+mn-lt"/>
              </a:rPr>
              <a:t>Drukklare </a:t>
            </a:r>
            <a:r>
              <a:rPr lang="nl-BE" sz="2000" dirty="0" err="1">
                <a:latin typeface="+mn-lt"/>
              </a:rPr>
              <a:t>two</a:t>
            </a:r>
            <a:r>
              <a:rPr lang="nl-BE" sz="2000" dirty="0">
                <a:latin typeface="+mn-lt"/>
              </a:rPr>
              <a:t>-pager voor stads- of gemeentemagazine</a:t>
            </a:r>
            <a:endParaRPr lang="nl-BE" sz="2000" b="1" dirty="0">
              <a:latin typeface="+mn-lt"/>
            </a:endParaRPr>
          </a:p>
          <a:p>
            <a:pPr lvl="0">
              <a:lnSpc>
                <a:spcPct val="100000"/>
              </a:lnSpc>
            </a:pPr>
            <a:endParaRPr lang="nl-BE" sz="2000" dirty="0">
              <a:latin typeface="+mn-lt"/>
            </a:endParaRPr>
          </a:p>
          <a:p>
            <a:pPr marL="0" lvl="0" indent="0">
              <a:lnSpc>
                <a:spcPct val="100000"/>
              </a:lnSpc>
              <a:buNone/>
            </a:pPr>
            <a:r>
              <a:rPr lang="nl-BE" sz="2000" b="1" dirty="0">
                <a:latin typeface="+mn-lt"/>
              </a:rPr>
              <a:t>Online &amp; andere kanalen</a:t>
            </a:r>
          </a:p>
          <a:p>
            <a:pPr lvl="0">
              <a:lnSpc>
                <a:spcPct val="100000"/>
              </a:lnSpc>
            </a:pPr>
            <a:r>
              <a:rPr lang="nl-BE" sz="2000" dirty="0">
                <a:latin typeface="+mn-lt"/>
              </a:rPr>
              <a:t>Tekst en beeld voor website en nieuwsbrief</a:t>
            </a:r>
          </a:p>
          <a:p>
            <a:pPr>
              <a:lnSpc>
                <a:spcPct val="100000"/>
              </a:lnSpc>
            </a:pPr>
            <a:r>
              <a:rPr lang="nl-BE" sz="2000" dirty="0">
                <a:latin typeface="+mn-lt"/>
              </a:rPr>
              <a:t>Kant-en-klare Facebook-, Instagram- en </a:t>
            </a:r>
            <a:r>
              <a:rPr lang="nl-BE" sz="2000" dirty="0" err="1">
                <a:latin typeface="+mn-lt"/>
              </a:rPr>
              <a:t>Twitterposts</a:t>
            </a:r>
            <a:endParaRPr lang="nl-BE" sz="2000" dirty="0">
              <a:latin typeface="+mn-lt"/>
            </a:endParaRPr>
          </a:p>
          <a:p>
            <a:pPr>
              <a:lnSpc>
                <a:spcPct val="100000"/>
              </a:lnSpc>
            </a:pPr>
            <a:r>
              <a:rPr lang="nl-BE" sz="2000" dirty="0">
                <a:latin typeface="+mn-lt"/>
              </a:rPr>
              <a:t>Uitwerking webpagina mobiliteitsswitch.be (op </a:t>
            </a:r>
            <a:r>
              <a:rPr lang="nl-BE" sz="2000" u="sng" dirty="0">
                <a:latin typeface="+mn-lt"/>
                <a:hlinkClick r:id="rId3">
                  <a:extLst>
                    <a:ext uri="{A12FA001-AC4F-418D-AE19-62706E023703}">
                      <ahyp:hlinkClr xmlns:ahyp="http://schemas.microsoft.com/office/drawing/2018/hyperlinkcolor" val="tx"/>
                    </a:ext>
                  </a:extLst>
                </a:hlinkClick>
              </a:rPr>
              <a:t>www.vlaanderen.be/basisbereikbaarheid</a:t>
            </a:r>
            <a:r>
              <a:rPr lang="nl-BE" sz="2000" dirty="0">
                <a:latin typeface="+mn-lt"/>
              </a:rPr>
              <a:t>)</a:t>
            </a:r>
          </a:p>
        </p:txBody>
      </p:sp>
    </p:spTree>
    <p:extLst>
      <p:ext uri="{BB962C8B-B14F-4D97-AF65-F5344CB8AC3E}">
        <p14:creationId xmlns:p14="http://schemas.microsoft.com/office/powerpoint/2010/main" val="2103535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5F8EB3-80F8-2047-9A71-9A59D08749BB}"/>
              </a:ext>
            </a:extLst>
          </p:cNvPr>
          <p:cNvSpPr>
            <a:spLocks noGrp="1"/>
          </p:cNvSpPr>
          <p:nvPr>
            <p:ph type="title"/>
          </p:nvPr>
        </p:nvSpPr>
        <p:spPr/>
        <p:txBody>
          <a:bodyPr/>
          <a:lstStyle/>
          <a:p>
            <a:r>
              <a:rPr lang="en-GB" sz="3600" dirty="0"/>
              <a:t>Timing</a:t>
            </a:r>
            <a:endParaRPr lang="nl-BE" sz="3600" dirty="0"/>
          </a:p>
        </p:txBody>
      </p:sp>
      <p:pic>
        <p:nvPicPr>
          <p:cNvPr id="4" name="Afbeelding 3">
            <a:extLst>
              <a:ext uri="{FF2B5EF4-FFF2-40B4-BE49-F238E27FC236}">
                <a16:creationId xmlns:a16="http://schemas.microsoft.com/office/drawing/2014/main" id="{3874BEB8-FA61-41D9-BBF8-6D4CF1865032}"/>
              </a:ext>
            </a:extLst>
          </p:cNvPr>
          <p:cNvPicPr/>
          <p:nvPr/>
        </p:nvPicPr>
        <p:blipFill>
          <a:blip r:embed="rId3">
            <a:extLst>
              <a:ext uri="{28A0092B-C50C-407E-A947-70E740481C1C}">
                <a14:useLocalDpi xmlns:a14="http://schemas.microsoft.com/office/drawing/2010/main" val="0"/>
              </a:ext>
            </a:extLst>
          </a:blip>
          <a:stretch>
            <a:fillRect/>
          </a:stretch>
        </p:blipFill>
        <p:spPr>
          <a:xfrm>
            <a:off x="1125430" y="1133520"/>
            <a:ext cx="6893140" cy="3851718"/>
          </a:xfrm>
          <a:prstGeom prst="rect">
            <a:avLst/>
          </a:prstGeom>
        </p:spPr>
      </p:pic>
    </p:spTree>
    <p:extLst>
      <p:ext uri="{BB962C8B-B14F-4D97-AF65-F5344CB8AC3E}">
        <p14:creationId xmlns:p14="http://schemas.microsoft.com/office/powerpoint/2010/main" val="3730252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5F8EB3-80F8-2047-9A71-9A59D08749BB}"/>
              </a:ext>
            </a:extLst>
          </p:cNvPr>
          <p:cNvSpPr>
            <a:spLocks noGrp="1"/>
          </p:cNvSpPr>
          <p:nvPr>
            <p:ph type="title"/>
          </p:nvPr>
        </p:nvSpPr>
        <p:spPr/>
        <p:txBody>
          <a:bodyPr/>
          <a:lstStyle/>
          <a:p>
            <a:r>
              <a:rPr lang="en-GB" sz="3600" dirty="0" err="1"/>
              <a:t>Praktisch</a:t>
            </a:r>
            <a:endParaRPr lang="nl-BE" sz="4000" dirty="0"/>
          </a:p>
        </p:txBody>
      </p:sp>
      <p:sp>
        <p:nvSpPr>
          <p:cNvPr id="3" name="Tekstvak 2">
            <a:extLst>
              <a:ext uri="{FF2B5EF4-FFF2-40B4-BE49-F238E27FC236}">
                <a16:creationId xmlns:a16="http://schemas.microsoft.com/office/drawing/2014/main" id="{26DB496B-7555-4DB9-9C47-1AEA2975C20E}"/>
              </a:ext>
            </a:extLst>
          </p:cNvPr>
          <p:cNvSpPr txBox="1"/>
          <p:nvPr/>
        </p:nvSpPr>
        <p:spPr>
          <a:xfrm>
            <a:off x="1296000" y="1268918"/>
            <a:ext cx="7037509" cy="2677656"/>
          </a:xfrm>
          <a:prstGeom prst="rect">
            <a:avLst/>
          </a:prstGeom>
          <a:noFill/>
        </p:spPr>
        <p:txBody>
          <a:bodyPr wrap="square" rtlCol="0">
            <a:spAutoFit/>
          </a:bodyPr>
          <a:lstStyle/>
          <a:p>
            <a:pPr marL="285750" indent="-285750">
              <a:buFont typeface="Arial" panose="020B0604020202020204" pitchFamily="34" charset="0"/>
              <a:buChar char="•"/>
            </a:pPr>
            <a:r>
              <a:rPr lang="nl-BE" sz="2400" dirty="0"/>
              <a:t>Eén package per vervoerregio</a:t>
            </a:r>
          </a:p>
          <a:p>
            <a:pPr marL="285750" indent="-285750">
              <a:buFont typeface="Arial" panose="020B0604020202020204" pitchFamily="34" charset="0"/>
              <a:buChar char="•"/>
            </a:pPr>
            <a:r>
              <a:rPr lang="nl-BE" sz="2400" dirty="0"/>
              <a:t>Als één geheel (pdf) &amp; als aantal losse onderdelen (InDesign)</a:t>
            </a:r>
          </a:p>
          <a:p>
            <a:pPr marL="285750" indent="-285750">
              <a:buFont typeface="Arial" panose="020B0604020202020204" pitchFamily="34" charset="0"/>
              <a:buChar char="•"/>
            </a:pPr>
            <a:r>
              <a:rPr lang="nl-BE" sz="2400" dirty="0"/>
              <a:t>Indien relevant met FR variant</a:t>
            </a:r>
          </a:p>
          <a:p>
            <a:pPr marL="285750" indent="-285750">
              <a:buFont typeface="Arial" panose="020B0604020202020204" pitchFamily="34" charset="0"/>
              <a:buChar char="•"/>
            </a:pPr>
            <a:endParaRPr lang="nl-BE" sz="2400" dirty="0"/>
          </a:p>
          <a:p>
            <a:pPr marL="285750" indent="-285750">
              <a:buFont typeface="Wingdings" pitchFamily="2" charset="2"/>
              <a:buChar char="à"/>
            </a:pPr>
            <a:r>
              <a:rPr lang="nl-BE" sz="2400" dirty="0"/>
              <a:t> Te downloaden via communicatietoolbox en SharePoint van de vervoerregio’s</a:t>
            </a:r>
          </a:p>
        </p:txBody>
      </p:sp>
    </p:spTree>
    <p:extLst>
      <p:ext uri="{BB962C8B-B14F-4D97-AF65-F5344CB8AC3E}">
        <p14:creationId xmlns:p14="http://schemas.microsoft.com/office/powerpoint/2010/main" val="383263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59F2C8-BDAA-6848-BE99-69B3445D986E}"/>
              </a:ext>
            </a:extLst>
          </p:cNvPr>
          <p:cNvSpPr>
            <a:spLocks noGrp="1"/>
          </p:cNvSpPr>
          <p:nvPr>
            <p:ph type="title"/>
          </p:nvPr>
        </p:nvSpPr>
        <p:spPr/>
        <p:txBody>
          <a:bodyPr/>
          <a:lstStyle/>
          <a:p>
            <a:r>
              <a:rPr lang="nl-BE" sz="3600" dirty="0"/>
              <a:t>Disclaimer</a:t>
            </a:r>
          </a:p>
        </p:txBody>
      </p:sp>
      <p:sp>
        <p:nvSpPr>
          <p:cNvPr id="3" name="Tijdelijke aanduiding voor inhoud 2">
            <a:extLst>
              <a:ext uri="{FF2B5EF4-FFF2-40B4-BE49-F238E27FC236}">
                <a16:creationId xmlns:a16="http://schemas.microsoft.com/office/drawing/2014/main" id="{9AC83AEE-6A8E-114F-98CF-FC90C9512593}"/>
              </a:ext>
            </a:extLst>
          </p:cNvPr>
          <p:cNvSpPr>
            <a:spLocks noGrp="1"/>
          </p:cNvSpPr>
          <p:nvPr>
            <p:ph idx="1"/>
          </p:nvPr>
        </p:nvSpPr>
        <p:spPr/>
        <p:txBody>
          <a:bodyPr/>
          <a:lstStyle/>
          <a:p>
            <a:pPr marL="0" lvl="0" indent="0">
              <a:buNone/>
            </a:pPr>
            <a:r>
              <a:rPr lang="nl-BE" sz="2000" i="1" dirty="0">
                <a:latin typeface="+mn-lt"/>
              </a:rPr>
              <a:t>De aangeleverde versie van de two-pager is goedgekeurd door de Vlaamse overheid, de (co-)vervoerregiovoorzitters en team MOW’s. Alle aanpassingen zijn op eigen verantwoordelijkheid.</a:t>
            </a:r>
          </a:p>
          <a:p>
            <a:pPr marL="0" lvl="0" indent="0">
              <a:buNone/>
            </a:pPr>
            <a:endParaRPr lang="nl-BE" sz="2000" i="1" dirty="0">
              <a:latin typeface="+mn-lt"/>
            </a:endParaRPr>
          </a:p>
          <a:p>
            <a:pPr marL="0" lvl="0" indent="0">
              <a:buNone/>
            </a:pPr>
            <a:r>
              <a:rPr lang="nl-BE" sz="2000" dirty="0">
                <a:latin typeface="+mn-lt"/>
              </a:rPr>
              <a:t>Vaste onderdelen:</a:t>
            </a:r>
          </a:p>
          <a:p>
            <a:pPr>
              <a:buFont typeface="Arial" panose="020B0604020202020204" pitchFamily="34" charset="0"/>
              <a:buChar char="•"/>
            </a:pPr>
            <a:r>
              <a:rPr lang="nl-BE" sz="2000" dirty="0">
                <a:latin typeface="+mn-lt"/>
              </a:rPr>
              <a:t>Tekst &amp; voorbeeldtrajecten</a:t>
            </a:r>
          </a:p>
          <a:p>
            <a:pPr>
              <a:buFont typeface="Arial" panose="020B0604020202020204" pitchFamily="34" charset="0"/>
              <a:buChar char="•"/>
            </a:pPr>
            <a:r>
              <a:rPr lang="nl-BE" sz="2000" dirty="0">
                <a:latin typeface="+mn-lt"/>
              </a:rPr>
              <a:t>Campagnebeeld</a:t>
            </a:r>
          </a:p>
          <a:p>
            <a:pPr>
              <a:buFont typeface="Arial" panose="020B0604020202020204" pitchFamily="34" charset="0"/>
              <a:buChar char="•"/>
            </a:pPr>
            <a:r>
              <a:rPr lang="nl-BE" sz="2000" dirty="0">
                <a:latin typeface="+mn-lt"/>
              </a:rPr>
              <a:t>Logo Vlaamse overheid</a:t>
            </a:r>
          </a:p>
          <a:p>
            <a:pPr>
              <a:buFont typeface="Arial" panose="020B0604020202020204" pitchFamily="34" charset="0"/>
              <a:buChar char="•"/>
            </a:pPr>
            <a:r>
              <a:rPr lang="nl-BE" sz="2000" dirty="0">
                <a:latin typeface="+mn-lt"/>
              </a:rPr>
              <a:t>www.mobiliteitsswitch.be</a:t>
            </a:r>
          </a:p>
        </p:txBody>
      </p:sp>
    </p:spTree>
    <p:extLst>
      <p:ext uri="{BB962C8B-B14F-4D97-AF65-F5344CB8AC3E}">
        <p14:creationId xmlns:p14="http://schemas.microsoft.com/office/powerpoint/2010/main" val="2017313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5F8EB3-80F8-2047-9A71-9A59D08749BB}"/>
              </a:ext>
            </a:extLst>
          </p:cNvPr>
          <p:cNvSpPr>
            <a:spLocks noGrp="1"/>
          </p:cNvSpPr>
          <p:nvPr>
            <p:ph type="title"/>
          </p:nvPr>
        </p:nvSpPr>
        <p:spPr/>
        <p:txBody>
          <a:bodyPr/>
          <a:lstStyle/>
          <a:p>
            <a:r>
              <a:rPr lang="en-GB" sz="3600" dirty="0"/>
              <a:t>Ook </a:t>
            </a:r>
            <a:r>
              <a:rPr lang="en-GB" sz="3600" dirty="0" err="1"/>
              <a:t>beschikbaar</a:t>
            </a:r>
            <a:endParaRPr lang="nl-BE" sz="4000" dirty="0"/>
          </a:p>
        </p:txBody>
      </p:sp>
      <p:sp>
        <p:nvSpPr>
          <p:cNvPr id="4" name="Tijdelijke aanduiding voor inhoud 2">
            <a:extLst>
              <a:ext uri="{FF2B5EF4-FFF2-40B4-BE49-F238E27FC236}">
                <a16:creationId xmlns:a16="http://schemas.microsoft.com/office/drawing/2014/main" id="{1E9AC2A0-DDC2-0140-AF4F-1F70290DF2C7}"/>
              </a:ext>
            </a:extLst>
          </p:cNvPr>
          <p:cNvSpPr>
            <a:spLocks noGrp="1"/>
          </p:cNvSpPr>
          <p:nvPr>
            <p:ph idx="1"/>
          </p:nvPr>
        </p:nvSpPr>
        <p:spPr>
          <a:xfrm>
            <a:off x="1296000" y="1404000"/>
            <a:ext cx="6705001" cy="2754000"/>
          </a:xfrm>
        </p:spPr>
        <p:txBody>
          <a:bodyPr/>
          <a:lstStyle/>
          <a:p>
            <a:pPr lvl="0"/>
            <a:r>
              <a:rPr lang="nl-BE" sz="2400" dirty="0">
                <a:latin typeface="+mn-lt"/>
              </a:rPr>
              <a:t>Handleiding </a:t>
            </a:r>
            <a:r>
              <a:rPr lang="nl-BE" sz="2000" i="1" dirty="0">
                <a:latin typeface="+mn-lt"/>
              </a:rPr>
              <a:t>(vanaf 19 jan)</a:t>
            </a:r>
          </a:p>
          <a:p>
            <a:pPr lvl="0"/>
            <a:r>
              <a:rPr lang="nl-BE" sz="2400" dirty="0">
                <a:latin typeface="+mn-lt"/>
              </a:rPr>
              <a:t>Q&amp;A over basisbereikbaarheid </a:t>
            </a:r>
            <a:r>
              <a:rPr lang="nl-BE" sz="2000" i="1" dirty="0">
                <a:latin typeface="+mn-lt"/>
              </a:rPr>
              <a:t>(vanaf eind feb)</a:t>
            </a:r>
          </a:p>
          <a:p>
            <a:pPr lvl="1">
              <a:buFont typeface="Arial" panose="020B0604020202020204" pitchFamily="34" charset="0"/>
              <a:buChar char="•"/>
            </a:pPr>
            <a:r>
              <a:rPr lang="nl-BE" sz="2000" dirty="0">
                <a:solidFill>
                  <a:schemeClr val="tx1"/>
                </a:solidFill>
              </a:rPr>
              <a:t>Om vragen van burgers over basisbereikbaarheid te beantwoorden</a:t>
            </a:r>
          </a:p>
          <a:p>
            <a:pPr lvl="1">
              <a:buFont typeface="Arial" panose="020B0604020202020204" pitchFamily="34" charset="0"/>
              <a:buChar char="•"/>
            </a:pPr>
            <a:r>
              <a:rPr lang="nl-BE" sz="2000" dirty="0">
                <a:solidFill>
                  <a:schemeClr val="tx1"/>
                </a:solidFill>
              </a:rPr>
              <a:t>In de tussentijd: burgers doorverwijzen naar </a:t>
            </a:r>
            <a:r>
              <a:rPr lang="nl-BE" sz="2000" dirty="0">
                <a:solidFill>
                  <a:schemeClr val="tx1"/>
                </a:solidFill>
                <a:hlinkClick r:id="rId3">
                  <a:extLst>
                    <a:ext uri="{A12FA001-AC4F-418D-AE19-62706E023703}">
                      <ahyp:hlinkClr xmlns:ahyp="http://schemas.microsoft.com/office/drawing/2018/hyperlinkcolor" val="tx"/>
                    </a:ext>
                  </a:extLst>
                </a:hlinkClick>
              </a:rPr>
              <a:t>www.basisbereikbaarheid.be</a:t>
            </a:r>
            <a:r>
              <a:rPr lang="nl-BE" sz="2000" dirty="0">
                <a:solidFill>
                  <a:schemeClr val="tx1"/>
                </a:solidFill>
              </a:rPr>
              <a:t> </a:t>
            </a:r>
          </a:p>
          <a:p>
            <a:pPr marL="0" lvl="0" indent="0">
              <a:buNone/>
            </a:pPr>
            <a:endParaRPr lang="nl-BE" dirty="0"/>
          </a:p>
        </p:txBody>
      </p:sp>
    </p:spTree>
    <p:extLst>
      <p:ext uri="{BB962C8B-B14F-4D97-AF65-F5344CB8AC3E}">
        <p14:creationId xmlns:p14="http://schemas.microsoft.com/office/powerpoint/2010/main" val="2881681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id="{C4EC2609-D178-E847-A32F-714957902067}"/>
              </a:ext>
            </a:extLst>
          </p:cNvPr>
          <p:cNvSpPr/>
          <p:nvPr/>
        </p:nvSpPr>
        <p:spPr>
          <a:xfrm>
            <a:off x="2951683" y="8736"/>
            <a:ext cx="6192317" cy="47478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el 1">
            <a:extLst>
              <a:ext uri="{FF2B5EF4-FFF2-40B4-BE49-F238E27FC236}">
                <a16:creationId xmlns:a16="http://schemas.microsoft.com/office/drawing/2014/main" id="{3C277666-7164-0842-A6D2-A50B21F37AE0}"/>
              </a:ext>
            </a:extLst>
          </p:cNvPr>
          <p:cNvSpPr>
            <a:spLocks noGrp="1"/>
          </p:cNvSpPr>
          <p:nvPr>
            <p:ph type="title"/>
          </p:nvPr>
        </p:nvSpPr>
        <p:spPr>
          <a:xfrm>
            <a:off x="1296000" y="567000"/>
            <a:ext cx="7416000" cy="837000"/>
          </a:xfrm>
        </p:spPr>
        <p:txBody>
          <a:bodyPr anchor="t">
            <a:normAutofit/>
          </a:bodyPr>
          <a:lstStyle/>
          <a:p>
            <a:r>
              <a:rPr lang="nl-BE" sz="3600" dirty="0">
                <a:solidFill>
                  <a:srgbClr val="2B979D"/>
                </a:solidFill>
              </a:rPr>
              <a:t>Agenda</a:t>
            </a:r>
          </a:p>
        </p:txBody>
      </p:sp>
      <p:sp>
        <p:nvSpPr>
          <p:cNvPr id="6" name="Questions…">
            <a:extLst>
              <a:ext uri="{FF2B5EF4-FFF2-40B4-BE49-F238E27FC236}">
                <a16:creationId xmlns:a16="http://schemas.microsoft.com/office/drawing/2014/main" id="{6D5AD907-F916-0949-B372-D2CD66BDB7ED}"/>
              </a:ext>
            </a:extLst>
          </p:cNvPr>
          <p:cNvSpPr txBox="1"/>
          <p:nvPr/>
        </p:nvSpPr>
        <p:spPr>
          <a:xfrm>
            <a:off x="4105925" y="788607"/>
            <a:ext cx="2149146" cy="612000"/>
          </a:xfrm>
          <a:prstGeom prst="rect">
            <a:avLst/>
          </a:prstGeom>
          <a:solidFill>
            <a:srgbClr val="2B979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200" tIns="91440" rIns="91440" bIns="0" anchor="ctr">
            <a:noAutofit/>
          </a:bodyPr>
          <a:lstStyle/>
          <a:p>
            <a:pPr marL="0" marR="0" lvl="0" indent="0" algn="l" defTabSz="914400" rtl="0" eaLnBrk="1" fontAlgn="auto" latinLnBrk="0" hangingPunct="1">
              <a:lnSpc>
                <a:spcPct val="75000"/>
              </a:lnSpc>
              <a:spcBef>
                <a:spcPts val="0"/>
              </a:spcBef>
              <a:spcAft>
                <a:spcPts val="0"/>
              </a:spcAft>
              <a:buClrTx/>
              <a:buSzTx/>
              <a:buFontTx/>
              <a:buNone/>
              <a:tabLst/>
              <a:defRPr sz="3700">
                <a:solidFill>
                  <a:srgbClr val="353144"/>
                </a:solidFill>
                <a:latin typeface="Montserrat Light"/>
                <a:ea typeface="Montserrat Light"/>
                <a:cs typeface="Montserrat Light"/>
                <a:sym typeface="Montserrat Light"/>
              </a:defRPr>
            </a:pPr>
            <a:endParaRPr kumimoji="0" sz="2000" i="0" u="none" strike="noStrike" kern="1200" cap="all" spc="0" normalizeH="0" baseline="0" noProof="0" dirty="0">
              <a:ln>
                <a:noFill/>
              </a:ln>
              <a:solidFill>
                <a:srgbClr val="FFFFFF"/>
              </a:solidFill>
              <a:effectLst/>
              <a:uLnTx/>
              <a:uFillTx/>
              <a:latin typeface="+mj-lt"/>
              <a:sym typeface="Montserrat Light"/>
            </a:endParaRPr>
          </a:p>
        </p:txBody>
      </p:sp>
      <p:sp>
        <p:nvSpPr>
          <p:cNvPr id="8" name="Questions…">
            <a:extLst>
              <a:ext uri="{FF2B5EF4-FFF2-40B4-BE49-F238E27FC236}">
                <a16:creationId xmlns:a16="http://schemas.microsoft.com/office/drawing/2014/main" id="{ECAE85AD-CF19-7E4D-9BA2-2DCD81ED7586}"/>
              </a:ext>
            </a:extLst>
          </p:cNvPr>
          <p:cNvSpPr txBox="1"/>
          <p:nvPr/>
        </p:nvSpPr>
        <p:spPr>
          <a:xfrm>
            <a:off x="4105923" y="1705356"/>
            <a:ext cx="2149146" cy="612000"/>
          </a:xfrm>
          <a:prstGeom prst="rect">
            <a:avLst/>
          </a:prstGeom>
          <a:solidFill>
            <a:srgbClr val="2B979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200" tIns="91440" rIns="91440" bIns="0" anchor="ctr">
            <a:noAutofit/>
          </a:bodyPr>
          <a:lstStyle/>
          <a:p>
            <a:pPr lvl="0">
              <a:lnSpc>
                <a:spcPct val="75000"/>
              </a:lnSpc>
              <a:defRPr sz="3700">
                <a:solidFill>
                  <a:srgbClr val="353144"/>
                </a:solidFill>
                <a:latin typeface="Montserrat Light"/>
                <a:ea typeface="Montserrat Light"/>
                <a:cs typeface="Montserrat Light"/>
                <a:sym typeface="Montserrat Light"/>
              </a:defRPr>
            </a:pPr>
            <a:endParaRPr lang="en-US" sz="2000" cap="all" dirty="0">
              <a:solidFill>
                <a:srgbClr val="FFFFFF"/>
              </a:solidFill>
              <a:latin typeface="+mj-lt"/>
              <a:sym typeface="Montserrat Light"/>
            </a:endParaRPr>
          </a:p>
        </p:txBody>
      </p:sp>
      <p:sp>
        <p:nvSpPr>
          <p:cNvPr id="9" name="Questions…">
            <a:extLst>
              <a:ext uri="{FF2B5EF4-FFF2-40B4-BE49-F238E27FC236}">
                <a16:creationId xmlns:a16="http://schemas.microsoft.com/office/drawing/2014/main" id="{FD66ED00-299A-F346-8E18-28140B2B379D}"/>
              </a:ext>
            </a:extLst>
          </p:cNvPr>
          <p:cNvSpPr txBox="1"/>
          <p:nvPr/>
        </p:nvSpPr>
        <p:spPr>
          <a:xfrm>
            <a:off x="4105922" y="2618440"/>
            <a:ext cx="2149147" cy="612000"/>
          </a:xfrm>
          <a:prstGeom prst="rect">
            <a:avLst/>
          </a:prstGeom>
          <a:solidFill>
            <a:srgbClr val="2B979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200" tIns="91440" rIns="91440" bIns="0" anchor="ctr">
            <a:noAutofit/>
          </a:bodyPr>
          <a:lstStyle/>
          <a:p>
            <a:pPr marL="0" marR="0" lvl="0" indent="0" algn="l" defTabSz="914400" rtl="0" eaLnBrk="1" fontAlgn="auto" latinLnBrk="0" hangingPunct="1">
              <a:lnSpc>
                <a:spcPct val="75000"/>
              </a:lnSpc>
              <a:spcBef>
                <a:spcPts val="0"/>
              </a:spcBef>
              <a:spcAft>
                <a:spcPts val="0"/>
              </a:spcAft>
              <a:buClrTx/>
              <a:buSzTx/>
              <a:buFontTx/>
              <a:buNone/>
              <a:tabLst/>
              <a:defRPr sz="3700">
                <a:solidFill>
                  <a:srgbClr val="353144"/>
                </a:solidFill>
                <a:latin typeface="Montserrat Light"/>
                <a:ea typeface="Montserrat Light"/>
                <a:cs typeface="Montserrat Light"/>
                <a:sym typeface="Montserrat Light"/>
              </a:defRPr>
            </a:pPr>
            <a:endParaRPr kumimoji="0" lang="en-US" sz="2000" i="0" u="none" strike="noStrike" kern="1200" cap="all" spc="0" normalizeH="0" baseline="0" noProof="0" dirty="0">
              <a:ln>
                <a:noFill/>
              </a:ln>
              <a:solidFill>
                <a:srgbClr val="FFFFFF"/>
              </a:solidFill>
              <a:effectLst/>
              <a:uLnTx/>
              <a:uFillTx/>
              <a:latin typeface="+mj-lt"/>
              <a:sym typeface="Montserrat Light"/>
            </a:endParaRPr>
          </a:p>
        </p:txBody>
      </p:sp>
      <p:sp>
        <p:nvSpPr>
          <p:cNvPr id="11" name="Questions…">
            <a:extLst>
              <a:ext uri="{FF2B5EF4-FFF2-40B4-BE49-F238E27FC236}">
                <a16:creationId xmlns:a16="http://schemas.microsoft.com/office/drawing/2014/main" id="{354B5655-3F19-354D-9E70-96515DE5F437}"/>
              </a:ext>
            </a:extLst>
          </p:cNvPr>
          <p:cNvSpPr txBox="1"/>
          <p:nvPr/>
        </p:nvSpPr>
        <p:spPr>
          <a:xfrm>
            <a:off x="3707874" y="788607"/>
            <a:ext cx="796104" cy="612000"/>
          </a:xfrm>
          <a:prstGeom prst="homePlate">
            <a:avLst/>
          </a:prstGeom>
          <a:solidFill>
            <a:schemeClr val="bg1"/>
          </a:solid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82880" rIns="45719"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700">
                <a:solidFill>
                  <a:srgbClr val="353144"/>
                </a:solidFill>
                <a:latin typeface="Montserrat Light"/>
                <a:ea typeface="Montserrat Light"/>
                <a:cs typeface="Montserrat Light"/>
                <a:sym typeface="Montserrat Light"/>
              </a:defRPr>
            </a:pPr>
            <a:r>
              <a:rPr kumimoji="0" lang="en-US" sz="4400" b="0" i="0" u="none" strike="noStrike" kern="1200" cap="all" spc="0" normalizeH="0" baseline="0" noProof="0" dirty="0">
                <a:ln>
                  <a:noFill/>
                </a:ln>
                <a:solidFill>
                  <a:srgbClr val="2B979D"/>
                </a:solidFill>
                <a:effectLst/>
                <a:uLnTx/>
                <a:uFillTx/>
                <a:latin typeface="Always Montefiore Bold"/>
                <a:sym typeface="Montserrat Light"/>
              </a:rPr>
              <a:t>1</a:t>
            </a:r>
            <a:endParaRPr kumimoji="0" sz="4400" b="0" i="0" u="none" strike="noStrike" kern="1200" cap="all" spc="0" normalizeH="0" baseline="0" noProof="0" dirty="0">
              <a:ln>
                <a:noFill/>
              </a:ln>
              <a:solidFill>
                <a:srgbClr val="2B979D"/>
              </a:solidFill>
              <a:effectLst/>
              <a:uLnTx/>
              <a:uFillTx/>
              <a:latin typeface="Always Montefiore Bold"/>
              <a:sym typeface="Montserrat Light"/>
            </a:endParaRPr>
          </a:p>
        </p:txBody>
      </p:sp>
      <p:sp>
        <p:nvSpPr>
          <p:cNvPr id="12" name="Questions…">
            <a:extLst>
              <a:ext uri="{FF2B5EF4-FFF2-40B4-BE49-F238E27FC236}">
                <a16:creationId xmlns:a16="http://schemas.microsoft.com/office/drawing/2014/main" id="{4EBE48CF-29DF-5243-ACBE-8282AA983D26}"/>
              </a:ext>
            </a:extLst>
          </p:cNvPr>
          <p:cNvSpPr txBox="1"/>
          <p:nvPr/>
        </p:nvSpPr>
        <p:spPr>
          <a:xfrm>
            <a:off x="3707871" y="1704936"/>
            <a:ext cx="796105" cy="612000"/>
          </a:xfrm>
          <a:prstGeom prst="homePlate">
            <a:avLst/>
          </a:prstGeom>
          <a:solidFill>
            <a:schemeClr val="bg1"/>
          </a:solid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82880" rIns="45719"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700">
                <a:solidFill>
                  <a:srgbClr val="353144"/>
                </a:solidFill>
                <a:latin typeface="Montserrat Light"/>
                <a:ea typeface="Montserrat Light"/>
                <a:cs typeface="Montserrat Light"/>
                <a:sym typeface="Montserrat Light"/>
              </a:defRPr>
            </a:pPr>
            <a:r>
              <a:rPr kumimoji="0" lang="en-US" sz="4400" b="0" i="0" u="none" strike="noStrike" kern="1200" cap="all" spc="0" normalizeH="0" baseline="0" noProof="0" dirty="0">
                <a:ln>
                  <a:noFill/>
                </a:ln>
                <a:solidFill>
                  <a:srgbClr val="2B979D"/>
                </a:solidFill>
                <a:effectLst/>
                <a:uLnTx/>
                <a:uFillTx/>
                <a:latin typeface="Always Montefiore Bold"/>
                <a:sym typeface="Montserrat Light"/>
              </a:rPr>
              <a:t>2</a:t>
            </a:r>
            <a:endParaRPr kumimoji="0" sz="4400" b="0" i="0" u="none" strike="noStrike" kern="1200" cap="all" spc="0" normalizeH="0" baseline="0" noProof="0" dirty="0">
              <a:ln>
                <a:noFill/>
              </a:ln>
              <a:solidFill>
                <a:srgbClr val="2B979D"/>
              </a:solidFill>
              <a:effectLst/>
              <a:uLnTx/>
              <a:uFillTx/>
              <a:latin typeface="Always Montefiore Bold"/>
              <a:sym typeface="Montserrat Light"/>
            </a:endParaRPr>
          </a:p>
        </p:txBody>
      </p:sp>
      <p:sp>
        <p:nvSpPr>
          <p:cNvPr id="13" name="Questions…">
            <a:extLst>
              <a:ext uri="{FF2B5EF4-FFF2-40B4-BE49-F238E27FC236}">
                <a16:creationId xmlns:a16="http://schemas.microsoft.com/office/drawing/2014/main" id="{A05CEC07-1A75-0946-876F-2A99407E3AF4}"/>
              </a:ext>
            </a:extLst>
          </p:cNvPr>
          <p:cNvSpPr txBox="1"/>
          <p:nvPr/>
        </p:nvSpPr>
        <p:spPr>
          <a:xfrm>
            <a:off x="3707871" y="2618440"/>
            <a:ext cx="796105" cy="612000"/>
          </a:xfrm>
          <a:prstGeom prst="homePlate">
            <a:avLst/>
          </a:prstGeom>
          <a:solidFill>
            <a:schemeClr val="bg1"/>
          </a:solid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82880" rIns="45719"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700">
                <a:solidFill>
                  <a:srgbClr val="353144"/>
                </a:solidFill>
                <a:latin typeface="Montserrat Light"/>
                <a:ea typeface="Montserrat Light"/>
                <a:cs typeface="Montserrat Light"/>
                <a:sym typeface="Montserrat Light"/>
              </a:defRPr>
            </a:pPr>
            <a:r>
              <a:rPr kumimoji="0" lang="en-US" sz="4400" b="0" i="0" u="none" strike="noStrike" kern="1200" cap="all" spc="0" normalizeH="0" baseline="0" noProof="0" dirty="0">
                <a:ln>
                  <a:noFill/>
                </a:ln>
                <a:solidFill>
                  <a:srgbClr val="2B979D"/>
                </a:solidFill>
                <a:effectLst/>
                <a:uLnTx/>
                <a:uFillTx/>
                <a:latin typeface="Always Montefiore Bold"/>
                <a:sym typeface="Montserrat Light"/>
              </a:rPr>
              <a:t>3</a:t>
            </a:r>
            <a:endParaRPr kumimoji="0" sz="4400" b="0" i="0" u="none" strike="noStrike" kern="1200" cap="all" spc="0" normalizeH="0" baseline="0" noProof="0" dirty="0">
              <a:ln>
                <a:noFill/>
              </a:ln>
              <a:solidFill>
                <a:srgbClr val="2B979D"/>
              </a:solidFill>
              <a:effectLst/>
              <a:uLnTx/>
              <a:uFillTx/>
              <a:latin typeface="Always Montefiore Bold"/>
              <a:sym typeface="Montserrat Light"/>
            </a:endParaRPr>
          </a:p>
        </p:txBody>
      </p:sp>
      <p:sp>
        <p:nvSpPr>
          <p:cNvPr id="19" name="Triangle 30">
            <a:extLst>
              <a:ext uri="{FF2B5EF4-FFF2-40B4-BE49-F238E27FC236}">
                <a16:creationId xmlns:a16="http://schemas.microsoft.com/office/drawing/2014/main" id="{5F690F36-227E-9441-A7DC-481572607E7B}"/>
              </a:ext>
            </a:extLst>
          </p:cNvPr>
          <p:cNvSpPr/>
          <p:nvPr/>
        </p:nvSpPr>
        <p:spPr>
          <a:xfrm rot="5400000">
            <a:off x="2767329" y="533574"/>
            <a:ext cx="859789" cy="51200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Tekstvak 19">
            <a:extLst>
              <a:ext uri="{FF2B5EF4-FFF2-40B4-BE49-F238E27FC236}">
                <a16:creationId xmlns:a16="http://schemas.microsoft.com/office/drawing/2014/main" id="{B627CAE9-84D2-034C-BDEC-DB23609C3622}"/>
              </a:ext>
            </a:extLst>
          </p:cNvPr>
          <p:cNvSpPr txBox="1"/>
          <p:nvPr/>
        </p:nvSpPr>
        <p:spPr>
          <a:xfrm>
            <a:off x="4508264" y="937484"/>
            <a:ext cx="1800000" cy="307777"/>
          </a:xfrm>
          <a:prstGeom prst="rect">
            <a:avLst/>
          </a:prstGeom>
          <a:noFill/>
        </p:spPr>
        <p:txBody>
          <a:bodyPr wrap="square" rtlCol="0">
            <a:spAutoFit/>
          </a:bodyPr>
          <a:lstStyle/>
          <a:p>
            <a:r>
              <a:rPr lang="nl-BE" sz="1400" b="1" dirty="0">
                <a:solidFill>
                  <a:schemeClr val="bg1"/>
                </a:solidFill>
                <a:latin typeface="+mj-lt"/>
              </a:rPr>
              <a:t>Inleiding</a:t>
            </a:r>
            <a:endParaRPr lang="nl-BE" sz="1600" b="1" dirty="0">
              <a:solidFill>
                <a:schemeClr val="bg1"/>
              </a:solidFill>
              <a:latin typeface="+mj-lt"/>
            </a:endParaRPr>
          </a:p>
        </p:txBody>
      </p:sp>
      <p:sp>
        <p:nvSpPr>
          <p:cNvPr id="21" name="Tekstvak 20">
            <a:extLst>
              <a:ext uri="{FF2B5EF4-FFF2-40B4-BE49-F238E27FC236}">
                <a16:creationId xmlns:a16="http://schemas.microsoft.com/office/drawing/2014/main" id="{36E36146-FD3F-3F43-BAA4-53860F04BA67}"/>
              </a:ext>
            </a:extLst>
          </p:cNvPr>
          <p:cNvSpPr txBox="1"/>
          <p:nvPr/>
        </p:nvSpPr>
        <p:spPr>
          <a:xfrm>
            <a:off x="4503976" y="1767217"/>
            <a:ext cx="1751094" cy="523220"/>
          </a:xfrm>
          <a:prstGeom prst="rect">
            <a:avLst/>
          </a:prstGeom>
          <a:noFill/>
        </p:spPr>
        <p:txBody>
          <a:bodyPr wrap="square" rtlCol="0">
            <a:spAutoFit/>
          </a:bodyPr>
          <a:lstStyle/>
          <a:p>
            <a:r>
              <a:rPr lang="nl-BE" sz="1400" b="1" dirty="0">
                <a:solidFill>
                  <a:schemeClr val="bg1"/>
                </a:solidFill>
                <a:latin typeface="+mj-lt"/>
              </a:rPr>
              <a:t>Communicatieplan</a:t>
            </a:r>
          </a:p>
          <a:p>
            <a:r>
              <a:rPr lang="nl-BE" sz="1400" b="1" dirty="0">
                <a:solidFill>
                  <a:schemeClr val="bg1"/>
                </a:solidFill>
                <a:latin typeface="+mj-lt"/>
              </a:rPr>
              <a:t>Q1 2022</a:t>
            </a:r>
          </a:p>
        </p:txBody>
      </p:sp>
      <p:sp>
        <p:nvSpPr>
          <p:cNvPr id="22" name="Tekstvak 21">
            <a:extLst>
              <a:ext uri="{FF2B5EF4-FFF2-40B4-BE49-F238E27FC236}">
                <a16:creationId xmlns:a16="http://schemas.microsoft.com/office/drawing/2014/main" id="{1DA6796F-AD3D-A04F-8C6E-1EE04015C5D1}"/>
              </a:ext>
            </a:extLst>
          </p:cNvPr>
          <p:cNvSpPr txBox="1"/>
          <p:nvPr/>
        </p:nvSpPr>
        <p:spPr>
          <a:xfrm>
            <a:off x="4503976" y="2662830"/>
            <a:ext cx="1914184" cy="523220"/>
          </a:xfrm>
          <a:prstGeom prst="rect">
            <a:avLst/>
          </a:prstGeom>
          <a:noFill/>
        </p:spPr>
        <p:txBody>
          <a:bodyPr wrap="square" rtlCol="0">
            <a:spAutoFit/>
          </a:bodyPr>
          <a:lstStyle/>
          <a:p>
            <a:r>
              <a:rPr lang="nl-BE" sz="1400" b="1" dirty="0">
                <a:solidFill>
                  <a:schemeClr val="bg1"/>
                </a:solidFill>
                <a:latin typeface="+mj-lt"/>
              </a:rPr>
              <a:t>Publiekscampagne:</a:t>
            </a:r>
          </a:p>
          <a:p>
            <a:r>
              <a:rPr lang="nl-BE" sz="1400" b="1" dirty="0">
                <a:solidFill>
                  <a:schemeClr val="bg1"/>
                </a:solidFill>
                <a:latin typeface="+mj-lt"/>
              </a:rPr>
              <a:t>Two-pager</a:t>
            </a:r>
          </a:p>
        </p:txBody>
      </p:sp>
      <p:sp>
        <p:nvSpPr>
          <p:cNvPr id="16" name="Questions…">
            <a:extLst>
              <a:ext uri="{FF2B5EF4-FFF2-40B4-BE49-F238E27FC236}">
                <a16:creationId xmlns:a16="http://schemas.microsoft.com/office/drawing/2014/main" id="{3B7CA40E-6F32-984D-9555-ADECB31A72F2}"/>
              </a:ext>
            </a:extLst>
          </p:cNvPr>
          <p:cNvSpPr txBox="1"/>
          <p:nvPr/>
        </p:nvSpPr>
        <p:spPr>
          <a:xfrm>
            <a:off x="4105922" y="3602833"/>
            <a:ext cx="2149147" cy="612000"/>
          </a:xfrm>
          <a:prstGeom prst="rect">
            <a:avLst/>
          </a:prstGeom>
          <a:solidFill>
            <a:srgbClr val="2B979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200" tIns="91440" rIns="91440" bIns="0" anchor="ctr">
            <a:noAutofit/>
          </a:bodyPr>
          <a:lstStyle/>
          <a:p>
            <a:pPr marL="0" marR="0" lvl="0" indent="0" algn="l" defTabSz="914400" rtl="0" eaLnBrk="1" fontAlgn="auto" latinLnBrk="0" hangingPunct="1">
              <a:lnSpc>
                <a:spcPct val="75000"/>
              </a:lnSpc>
              <a:spcBef>
                <a:spcPts val="0"/>
              </a:spcBef>
              <a:spcAft>
                <a:spcPts val="0"/>
              </a:spcAft>
              <a:buClrTx/>
              <a:buSzTx/>
              <a:buFontTx/>
              <a:buNone/>
              <a:tabLst/>
              <a:defRPr sz="3700">
                <a:solidFill>
                  <a:srgbClr val="353144"/>
                </a:solidFill>
                <a:latin typeface="Montserrat Light"/>
                <a:ea typeface="Montserrat Light"/>
                <a:cs typeface="Montserrat Light"/>
                <a:sym typeface="Montserrat Light"/>
              </a:defRPr>
            </a:pPr>
            <a:endParaRPr kumimoji="0" lang="en-US" sz="2000" i="0" u="none" strike="noStrike" kern="1200" cap="all" spc="0" normalizeH="0" baseline="0" noProof="0" dirty="0">
              <a:ln>
                <a:noFill/>
              </a:ln>
              <a:solidFill>
                <a:srgbClr val="FFFFFF"/>
              </a:solidFill>
              <a:effectLst/>
              <a:uLnTx/>
              <a:uFillTx/>
              <a:latin typeface="+mj-lt"/>
              <a:sym typeface="Montserrat Light"/>
            </a:endParaRPr>
          </a:p>
        </p:txBody>
      </p:sp>
      <p:sp>
        <p:nvSpPr>
          <p:cNvPr id="14" name="Questions…">
            <a:extLst>
              <a:ext uri="{FF2B5EF4-FFF2-40B4-BE49-F238E27FC236}">
                <a16:creationId xmlns:a16="http://schemas.microsoft.com/office/drawing/2014/main" id="{37C893C8-B8D2-CC46-BF45-828D5724CD66}"/>
              </a:ext>
            </a:extLst>
          </p:cNvPr>
          <p:cNvSpPr txBox="1"/>
          <p:nvPr/>
        </p:nvSpPr>
        <p:spPr>
          <a:xfrm>
            <a:off x="3707871" y="3602833"/>
            <a:ext cx="796105" cy="612000"/>
          </a:xfrm>
          <a:prstGeom prst="homePlate">
            <a:avLst/>
          </a:prstGeom>
          <a:solidFill>
            <a:schemeClr val="bg1"/>
          </a:solid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82880" rIns="45719"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700">
                <a:solidFill>
                  <a:srgbClr val="353144"/>
                </a:solidFill>
                <a:latin typeface="Montserrat Light"/>
                <a:ea typeface="Montserrat Light"/>
                <a:cs typeface="Montserrat Light"/>
                <a:sym typeface="Montserrat Light"/>
              </a:defRPr>
            </a:pPr>
            <a:r>
              <a:rPr lang="en-US" sz="4400" cap="all" dirty="0">
                <a:solidFill>
                  <a:srgbClr val="2B979D"/>
                </a:solidFill>
                <a:latin typeface="Always Montefiore Bold"/>
                <a:sym typeface="Montserrat Light"/>
              </a:rPr>
              <a:t>4</a:t>
            </a:r>
            <a:endParaRPr kumimoji="0" sz="4400" b="0" i="0" u="none" strike="noStrike" kern="1200" cap="all" spc="0" normalizeH="0" baseline="0" noProof="0" dirty="0">
              <a:ln>
                <a:noFill/>
              </a:ln>
              <a:solidFill>
                <a:srgbClr val="2B979D"/>
              </a:solidFill>
              <a:effectLst/>
              <a:uLnTx/>
              <a:uFillTx/>
              <a:latin typeface="Always Montefiore Bold"/>
              <a:sym typeface="Montserrat Light"/>
            </a:endParaRPr>
          </a:p>
        </p:txBody>
      </p:sp>
      <p:sp>
        <p:nvSpPr>
          <p:cNvPr id="15" name="Tekstvak 14">
            <a:extLst>
              <a:ext uri="{FF2B5EF4-FFF2-40B4-BE49-F238E27FC236}">
                <a16:creationId xmlns:a16="http://schemas.microsoft.com/office/drawing/2014/main" id="{CB18F749-BA41-F642-91A1-E857268D3407}"/>
              </a:ext>
            </a:extLst>
          </p:cNvPr>
          <p:cNvSpPr txBox="1"/>
          <p:nvPr/>
        </p:nvSpPr>
        <p:spPr>
          <a:xfrm>
            <a:off x="4503976" y="3754944"/>
            <a:ext cx="1914184" cy="307777"/>
          </a:xfrm>
          <a:prstGeom prst="rect">
            <a:avLst/>
          </a:prstGeom>
          <a:noFill/>
        </p:spPr>
        <p:txBody>
          <a:bodyPr wrap="square" rtlCol="0">
            <a:spAutoFit/>
          </a:bodyPr>
          <a:lstStyle/>
          <a:p>
            <a:r>
              <a:rPr lang="nl-BE" sz="1400" b="1" dirty="0">
                <a:solidFill>
                  <a:schemeClr val="bg1"/>
                </a:solidFill>
                <a:latin typeface="+mj-lt"/>
              </a:rPr>
              <a:t>Timing &amp; praktisch</a:t>
            </a:r>
          </a:p>
        </p:txBody>
      </p:sp>
    </p:spTree>
    <p:extLst>
      <p:ext uri="{BB962C8B-B14F-4D97-AF65-F5344CB8AC3E}">
        <p14:creationId xmlns:p14="http://schemas.microsoft.com/office/powerpoint/2010/main" val="4232408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76AD0D6-0159-924E-9988-459C9083145C}"/>
              </a:ext>
            </a:extLst>
          </p:cNvPr>
          <p:cNvSpPr>
            <a:spLocks noGrp="1"/>
          </p:cNvSpPr>
          <p:nvPr>
            <p:ph type="ctrTitle"/>
          </p:nvPr>
        </p:nvSpPr>
        <p:spPr/>
        <p:txBody>
          <a:bodyPr/>
          <a:lstStyle/>
          <a:p>
            <a:r>
              <a:rPr lang="nl-BE" dirty="0"/>
              <a:t>Vragen?</a:t>
            </a:r>
          </a:p>
        </p:txBody>
      </p:sp>
      <p:sp>
        <p:nvSpPr>
          <p:cNvPr id="5" name="Ondertitel 4">
            <a:extLst>
              <a:ext uri="{FF2B5EF4-FFF2-40B4-BE49-F238E27FC236}">
                <a16:creationId xmlns:a16="http://schemas.microsoft.com/office/drawing/2014/main" id="{DB0CD85D-FC0F-384B-BF4C-615519BC1EC2}"/>
              </a:ext>
            </a:extLst>
          </p:cNvPr>
          <p:cNvSpPr>
            <a:spLocks noGrp="1"/>
          </p:cNvSpPr>
          <p:nvPr>
            <p:ph type="subTitle" idx="1"/>
          </p:nvPr>
        </p:nvSpPr>
        <p:spPr/>
        <p:txBody>
          <a:bodyPr/>
          <a:lstStyle/>
          <a:p>
            <a:r>
              <a:rPr lang="nl-BE" b="1" dirty="0"/>
              <a:t>Stel ze via </a:t>
            </a:r>
            <a:r>
              <a:rPr lang="nl-BE" b="1" u="sng" dirty="0"/>
              <a:t>communicatiebasisbereikbaarheid@mow.vlaanderen.be</a:t>
            </a:r>
          </a:p>
        </p:txBody>
      </p:sp>
    </p:spTree>
    <p:extLst>
      <p:ext uri="{BB962C8B-B14F-4D97-AF65-F5344CB8AC3E}">
        <p14:creationId xmlns:p14="http://schemas.microsoft.com/office/powerpoint/2010/main" val="2419018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424134E-C87A-224B-B236-78798D116BDD}"/>
              </a:ext>
            </a:extLst>
          </p:cNvPr>
          <p:cNvSpPr>
            <a:spLocks noGrp="1"/>
          </p:cNvSpPr>
          <p:nvPr>
            <p:ph type="ctrTitle"/>
          </p:nvPr>
        </p:nvSpPr>
        <p:spPr/>
        <p:txBody>
          <a:bodyPr/>
          <a:lstStyle/>
          <a:p>
            <a:r>
              <a:rPr lang="nl-BE" dirty="0"/>
              <a:t>Inleiding</a:t>
            </a:r>
          </a:p>
        </p:txBody>
      </p:sp>
      <p:sp>
        <p:nvSpPr>
          <p:cNvPr id="5" name="Ondertitel 4">
            <a:extLst>
              <a:ext uri="{FF2B5EF4-FFF2-40B4-BE49-F238E27FC236}">
                <a16:creationId xmlns:a16="http://schemas.microsoft.com/office/drawing/2014/main" id="{4DD411C9-AF26-0541-9EBE-4F4BEADA266C}"/>
              </a:ext>
            </a:extLst>
          </p:cNvPr>
          <p:cNvSpPr>
            <a:spLocks noGrp="1"/>
          </p:cNvSpPr>
          <p:nvPr>
            <p:ph type="subTitle" idx="1"/>
          </p:nvPr>
        </p:nvSpPr>
        <p:spPr/>
        <p:txBody>
          <a:bodyPr/>
          <a:lstStyle/>
          <a:p>
            <a:endParaRPr lang="nl-BE"/>
          </a:p>
        </p:txBody>
      </p:sp>
    </p:spTree>
    <p:extLst>
      <p:ext uri="{BB962C8B-B14F-4D97-AF65-F5344CB8AC3E}">
        <p14:creationId xmlns:p14="http://schemas.microsoft.com/office/powerpoint/2010/main" val="2881859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_NL_LS_Vlgewgem9_video 1_V1_v12.mp4" descr="SUBS_NL_LS_Vlgewgem9_video 1_V1_v12.mp4">
            <a:hlinkClick r:id="" action="ppaction://media"/>
            <a:extLst>
              <a:ext uri="{FF2B5EF4-FFF2-40B4-BE49-F238E27FC236}">
                <a16:creationId xmlns:a16="http://schemas.microsoft.com/office/drawing/2014/main" id="{E960DA50-8C6B-4547-9477-6F86DCC86C2A}"/>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a:stretch/>
        </p:blipFill>
        <p:spPr>
          <a:xfrm>
            <a:off x="20" y="10"/>
            <a:ext cx="9143980" cy="5143490"/>
          </a:xfrm>
          <a:prstGeom prst="rect">
            <a:avLst/>
          </a:prstGeom>
          <a:noFill/>
        </p:spPr>
      </p:pic>
    </p:spTree>
    <p:extLst>
      <p:ext uri="{BB962C8B-B14F-4D97-AF65-F5344CB8AC3E}">
        <p14:creationId xmlns:p14="http://schemas.microsoft.com/office/powerpoint/2010/main" val="338457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424134E-C87A-224B-B236-78798D116BDD}"/>
              </a:ext>
            </a:extLst>
          </p:cNvPr>
          <p:cNvSpPr>
            <a:spLocks noGrp="1"/>
          </p:cNvSpPr>
          <p:nvPr>
            <p:ph type="ctrTitle"/>
          </p:nvPr>
        </p:nvSpPr>
        <p:spPr/>
        <p:txBody>
          <a:bodyPr/>
          <a:lstStyle/>
          <a:p>
            <a:r>
              <a:rPr lang="nl-BE" dirty="0"/>
              <a:t>Communicatieplan </a:t>
            </a:r>
            <a:br>
              <a:rPr lang="nl-BE" dirty="0"/>
            </a:br>
            <a:r>
              <a:rPr lang="nl-BE" dirty="0"/>
              <a:t>Q1 2022</a:t>
            </a:r>
          </a:p>
        </p:txBody>
      </p:sp>
      <p:sp>
        <p:nvSpPr>
          <p:cNvPr id="5" name="Ondertitel 4">
            <a:extLst>
              <a:ext uri="{FF2B5EF4-FFF2-40B4-BE49-F238E27FC236}">
                <a16:creationId xmlns:a16="http://schemas.microsoft.com/office/drawing/2014/main" id="{4DD411C9-AF26-0541-9EBE-4F4BEADA266C}"/>
              </a:ext>
            </a:extLst>
          </p:cNvPr>
          <p:cNvSpPr>
            <a:spLocks noGrp="1"/>
          </p:cNvSpPr>
          <p:nvPr>
            <p:ph type="subTitle" idx="1"/>
          </p:nvPr>
        </p:nvSpPr>
        <p:spPr/>
        <p:txBody>
          <a:bodyPr/>
          <a:lstStyle/>
          <a:p>
            <a:endParaRPr lang="nl-BE"/>
          </a:p>
        </p:txBody>
      </p:sp>
    </p:spTree>
    <p:extLst>
      <p:ext uri="{BB962C8B-B14F-4D97-AF65-F5344CB8AC3E}">
        <p14:creationId xmlns:p14="http://schemas.microsoft.com/office/powerpoint/2010/main" val="43241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D7E05325-055E-4D9A-A1B3-F07F64D53854}"/>
              </a:ext>
            </a:extLst>
          </p:cNvPr>
          <p:cNvSpPr/>
          <p:nvPr/>
        </p:nvSpPr>
        <p:spPr>
          <a:xfrm>
            <a:off x="2121894" y="179054"/>
            <a:ext cx="5283325" cy="646331"/>
          </a:xfrm>
          <a:prstGeom prst="rect">
            <a:avLst/>
          </a:prstGeom>
        </p:spPr>
        <p:txBody>
          <a:bodyPr wrap="square">
            <a:spAutoFit/>
          </a:bodyPr>
          <a:lstStyle/>
          <a:p>
            <a:pPr fontAlgn="base"/>
            <a:r>
              <a:rPr lang="nl-BE" dirty="0">
                <a:solidFill>
                  <a:schemeClr val="bg1"/>
                </a:solidFill>
                <a:latin typeface="+mj-lt"/>
                <a:ea typeface="Times New Roman" panose="02020603050405020304" pitchFamily="18" charset="0"/>
                <a:cs typeface="Segoe UI" panose="020B0502040204020203" pitchFamily="34" charset="0"/>
              </a:rPr>
              <a:t>Algemene uitgangspunten</a:t>
            </a:r>
            <a:endParaRPr lang="nl-BE" dirty="0">
              <a:solidFill>
                <a:schemeClr val="bg1"/>
              </a:solidFill>
              <a:latin typeface="+mj-lt"/>
              <a:ea typeface="Times New Roman" panose="02020603050405020304" pitchFamily="18" charset="0"/>
              <a:cs typeface="Cambria" panose="02040503050406030204" pitchFamily="18" charset="0"/>
            </a:endParaRPr>
          </a:p>
          <a:p>
            <a:pPr fontAlgn="base"/>
            <a:endParaRPr lang="nl-BE" dirty="0">
              <a:solidFill>
                <a:schemeClr val="bg1"/>
              </a:solidFill>
              <a:latin typeface="+mj-lt"/>
              <a:ea typeface="Times New Roman" panose="02020603050405020304" pitchFamily="18" charset="0"/>
              <a:cs typeface="Cambria" panose="02040503050406030204" pitchFamily="18" charset="0"/>
            </a:endParaRPr>
          </a:p>
        </p:txBody>
      </p:sp>
      <p:sp>
        <p:nvSpPr>
          <p:cNvPr id="18" name="Tekstvak 17">
            <a:extLst>
              <a:ext uri="{FF2B5EF4-FFF2-40B4-BE49-F238E27FC236}">
                <a16:creationId xmlns:a16="http://schemas.microsoft.com/office/drawing/2014/main" id="{60803108-391C-DA46-81B9-214FFD8C4832}"/>
              </a:ext>
            </a:extLst>
          </p:cNvPr>
          <p:cNvSpPr txBox="1"/>
          <p:nvPr/>
        </p:nvSpPr>
        <p:spPr>
          <a:xfrm>
            <a:off x="2916820" y="2017529"/>
            <a:ext cx="2973944" cy="769441"/>
          </a:xfrm>
          <a:prstGeom prst="rect">
            <a:avLst/>
          </a:prstGeom>
          <a:noFill/>
          <a:ln>
            <a:solidFill>
              <a:srgbClr val="2B979D"/>
            </a:solidFill>
          </a:ln>
        </p:spPr>
        <p:txBody>
          <a:bodyPr wrap="square" rtlCol="0">
            <a:spAutoFit/>
          </a:bodyPr>
          <a:lstStyle/>
          <a:p>
            <a:r>
              <a:rPr lang="nl-BE" sz="1200" dirty="0"/>
              <a:t>Begeleiden van de huidige OV-gebruikers</a:t>
            </a:r>
          </a:p>
          <a:p>
            <a:endParaRPr lang="nl-BE" sz="800" b="1" dirty="0"/>
          </a:p>
          <a:p>
            <a:r>
              <a:rPr lang="nl-BE" sz="1200" b="1" i="1" dirty="0"/>
              <a:t>We maken samen de mobiliteitsswitch. </a:t>
            </a:r>
          </a:p>
          <a:p>
            <a:r>
              <a:rPr lang="nl-BE" sz="1200" b="1" i="1" dirty="0"/>
              <a:t>Ontdek wat er voor u verandert.</a:t>
            </a:r>
          </a:p>
        </p:txBody>
      </p:sp>
      <p:sp>
        <p:nvSpPr>
          <p:cNvPr id="19" name="Tekstvak 18">
            <a:extLst>
              <a:ext uri="{FF2B5EF4-FFF2-40B4-BE49-F238E27FC236}">
                <a16:creationId xmlns:a16="http://schemas.microsoft.com/office/drawing/2014/main" id="{5BF66868-CF54-1543-AB38-ED5979F1B12D}"/>
              </a:ext>
            </a:extLst>
          </p:cNvPr>
          <p:cNvSpPr txBox="1"/>
          <p:nvPr/>
        </p:nvSpPr>
        <p:spPr>
          <a:xfrm>
            <a:off x="775252" y="1341049"/>
            <a:ext cx="3486959" cy="584775"/>
          </a:xfrm>
          <a:prstGeom prst="rect">
            <a:avLst/>
          </a:prstGeom>
          <a:noFill/>
          <a:ln>
            <a:solidFill>
              <a:srgbClr val="2B979D"/>
            </a:solidFill>
          </a:ln>
        </p:spPr>
        <p:txBody>
          <a:bodyPr wrap="square" rtlCol="0">
            <a:spAutoFit/>
          </a:bodyPr>
          <a:lstStyle/>
          <a:p>
            <a:r>
              <a:rPr lang="nl-BE" sz="1200" dirty="0"/>
              <a:t>Communicatie over principes basisbereikbaarheid</a:t>
            </a:r>
          </a:p>
          <a:p>
            <a:endParaRPr lang="nl-BE" sz="800" b="1" dirty="0"/>
          </a:p>
          <a:p>
            <a:r>
              <a:rPr lang="nl-BE" sz="1200" b="1" i="1" dirty="0"/>
              <a:t>We maken samen de mobiliteitsswitch. </a:t>
            </a:r>
          </a:p>
        </p:txBody>
      </p:sp>
      <p:sp>
        <p:nvSpPr>
          <p:cNvPr id="21" name="Tekstvak 20">
            <a:extLst>
              <a:ext uri="{FF2B5EF4-FFF2-40B4-BE49-F238E27FC236}">
                <a16:creationId xmlns:a16="http://schemas.microsoft.com/office/drawing/2014/main" id="{F2DAC01C-A8A3-144B-9454-FB13A00D650C}"/>
              </a:ext>
            </a:extLst>
          </p:cNvPr>
          <p:cNvSpPr txBox="1"/>
          <p:nvPr/>
        </p:nvSpPr>
        <p:spPr>
          <a:xfrm>
            <a:off x="4871922" y="2878675"/>
            <a:ext cx="3157583" cy="954107"/>
          </a:xfrm>
          <a:prstGeom prst="rect">
            <a:avLst/>
          </a:prstGeom>
          <a:noFill/>
          <a:ln>
            <a:solidFill>
              <a:srgbClr val="2B979D"/>
            </a:solidFill>
          </a:ln>
        </p:spPr>
        <p:txBody>
          <a:bodyPr wrap="square" rtlCol="0">
            <a:spAutoFit/>
          </a:bodyPr>
          <a:lstStyle/>
          <a:p>
            <a:r>
              <a:rPr lang="nl-BE" sz="1200" dirty="0"/>
              <a:t>Nieuwe Hoppinoplossingen en nieuwe net van De Lijn in de kijker plaatsen</a:t>
            </a:r>
          </a:p>
          <a:p>
            <a:endParaRPr lang="nl-BE" sz="800" b="1" dirty="0"/>
          </a:p>
          <a:p>
            <a:r>
              <a:rPr lang="nl-BE" sz="1200" b="1" i="1" dirty="0"/>
              <a:t>Plan en boek je verplaatsing met Hoppin.</a:t>
            </a:r>
          </a:p>
          <a:p>
            <a:r>
              <a:rPr lang="nl-BE" sz="1200" b="1" i="1" dirty="0"/>
              <a:t>Maak kennis met het nieuwe net van De Lijn.</a:t>
            </a:r>
            <a:endParaRPr lang="nl-BE" sz="1200" b="1" dirty="0"/>
          </a:p>
        </p:txBody>
      </p:sp>
      <p:sp>
        <p:nvSpPr>
          <p:cNvPr id="22" name="Tekstvak 21">
            <a:extLst>
              <a:ext uri="{FF2B5EF4-FFF2-40B4-BE49-F238E27FC236}">
                <a16:creationId xmlns:a16="http://schemas.microsoft.com/office/drawing/2014/main" id="{E3C0911D-696E-4D48-85CF-564A8BDD428D}"/>
              </a:ext>
            </a:extLst>
          </p:cNvPr>
          <p:cNvSpPr txBox="1"/>
          <p:nvPr/>
        </p:nvSpPr>
        <p:spPr>
          <a:xfrm>
            <a:off x="6921910" y="3924487"/>
            <a:ext cx="2161127" cy="954107"/>
          </a:xfrm>
          <a:prstGeom prst="rect">
            <a:avLst/>
          </a:prstGeom>
          <a:noFill/>
          <a:ln>
            <a:solidFill>
              <a:srgbClr val="2B979D"/>
            </a:solidFill>
          </a:ln>
        </p:spPr>
        <p:txBody>
          <a:bodyPr wrap="square" rtlCol="0">
            <a:spAutoFit/>
          </a:bodyPr>
          <a:lstStyle/>
          <a:p>
            <a:r>
              <a:rPr lang="nl-BE" sz="1200" dirty="0"/>
              <a:t>Stimuleren van de modal shift</a:t>
            </a:r>
          </a:p>
          <a:p>
            <a:endParaRPr lang="nl-BE" sz="800" b="1" dirty="0"/>
          </a:p>
          <a:p>
            <a:r>
              <a:rPr lang="nl-BE" sz="1200" b="1" i="1" dirty="0"/>
              <a:t>Ontdek alle mogelijkheden om je zo vlot mogelijk te verplaatsen met Hoppin.</a:t>
            </a:r>
            <a:endParaRPr lang="nl-BE" sz="1200" b="1" dirty="0"/>
          </a:p>
        </p:txBody>
      </p:sp>
      <p:grpSp>
        <p:nvGrpSpPr>
          <p:cNvPr id="2" name="Groep 1">
            <a:extLst>
              <a:ext uri="{FF2B5EF4-FFF2-40B4-BE49-F238E27FC236}">
                <a16:creationId xmlns:a16="http://schemas.microsoft.com/office/drawing/2014/main" id="{41FEA75E-A747-5E40-A494-62BF9DFF0B52}"/>
              </a:ext>
            </a:extLst>
          </p:cNvPr>
          <p:cNvGrpSpPr/>
          <p:nvPr/>
        </p:nvGrpSpPr>
        <p:grpSpPr>
          <a:xfrm>
            <a:off x="775252" y="907859"/>
            <a:ext cx="2286000" cy="314963"/>
            <a:chOff x="775252" y="907859"/>
            <a:chExt cx="2286000" cy="314963"/>
          </a:xfrm>
        </p:grpSpPr>
        <p:sp>
          <p:nvSpPr>
            <p:cNvPr id="25" name="Punthaak 24">
              <a:extLst>
                <a:ext uri="{FF2B5EF4-FFF2-40B4-BE49-F238E27FC236}">
                  <a16:creationId xmlns:a16="http://schemas.microsoft.com/office/drawing/2014/main" id="{F647968D-2C91-1242-A06D-8411B0897C3E}"/>
                </a:ext>
              </a:extLst>
            </p:cNvPr>
            <p:cNvSpPr/>
            <p:nvPr/>
          </p:nvSpPr>
          <p:spPr>
            <a:xfrm>
              <a:off x="775252" y="907859"/>
              <a:ext cx="2286000" cy="314963"/>
            </a:xfrm>
            <a:prstGeom prst="chevron">
              <a:avLst/>
            </a:prstGeom>
            <a:solidFill>
              <a:srgbClr val="2B979D"/>
            </a:solidFill>
            <a:ln>
              <a:solidFill>
                <a:srgbClr val="2B97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7" name="Tekstvak 16">
              <a:extLst>
                <a:ext uri="{FF2B5EF4-FFF2-40B4-BE49-F238E27FC236}">
                  <a16:creationId xmlns:a16="http://schemas.microsoft.com/office/drawing/2014/main" id="{767D158A-12FB-804E-ACD5-7C7DBB69FE24}"/>
                </a:ext>
              </a:extLst>
            </p:cNvPr>
            <p:cNvSpPr txBox="1"/>
            <p:nvPr/>
          </p:nvSpPr>
          <p:spPr>
            <a:xfrm>
              <a:off x="931762" y="909006"/>
              <a:ext cx="1985058" cy="307777"/>
            </a:xfrm>
            <a:prstGeom prst="rect">
              <a:avLst/>
            </a:prstGeom>
            <a:noFill/>
          </p:spPr>
          <p:txBody>
            <a:bodyPr wrap="square" rtlCol="0">
              <a:spAutoFit/>
            </a:bodyPr>
            <a:lstStyle/>
            <a:p>
              <a:pPr algn="ctr"/>
              <a:r>
                <a:rPr lang="nl-BE" sz="1400" b="1" dirty="0">
                  <a:solidFill>
                    <a:schemeClr val="bg1"/>
                  </a:solidFill>
                </a:rPr>
                <a:t>Informeren </a:t>
              </a:r>
            </a:p>
          </p:txBody>
        </p:sp>
      </p:grpSp>
      <p:sp>
        <p:nvSpPr>
          <p:cNvPr id="15" name="Tekstvak 14">
            <a:extLst>
              <a:ext uri="{FF2B5EF4-FFF2-40B4-BE49-F238E27FC236}">
                <a16:creationId xmlns:a16="http://schemas.microsoft.com/office/drawing/2014/main" id="{5DCF9375-510C-9B43-90CB-EFE3EB4921AF}"/>
              </a:ext>
            </a:extLst>
          </p:cNvPr>
          <p:cNvSpPr txBox="1"/>
          <p:nvPr/>
        </p:nvSpPr>
        <p:spPr>
          <a:xfrm>
            <a:off x="2824713" y="609514"/>
            <a:ext cx="3135981" cy="261610"/>
          </a:xfrm>
          <a:prstGeom prst="rect">
            <a:avLst/>
          </a:prstGeom>
          <a:noFill/>
        </p:spPr>
        <p:txBody>
          <a:bodyPr wrap="square" rtlCol="0">
            <a:spAutoFit/>
          </a:bodyPr>
          <a:lstStyle/>
          <a:p>
            <a:pPr algn="ctr"/>
            <a:r>
              <a:rPr lang="nl-BE" sz="1100" i="1" dirty="0"/>
              <a:t>+/- 6 mnd voor lancering</a:t>
            </a:r>
          </a:p>
        </p:txBody>
      </p:sp>
      <p:grpSp>
        <p:nvGrpSpPr>
          <p:cNvPr id="29" name="Groep 28">
            <a:extLst>
              <a:ext uri="{FF2B5EF4-FFF2-40B4-BE49-F238E27FC236}">
                <a16:creationId xmlns:a16="http://schemas.microsoft.com/office/drawing/2014/main" id="{9641BFF5-40E6-2A47-83A6-CF10524B079A}"/>
              </a:ext>
            </a:extLst>
          </p:cNvPr>
          <p:cNvGrpSpPr/>
          <p:nvPr/>
        </p:nvGrpSpPr>
        <p:grpSpPr>
          <a:xfrm>
            <a:off x="2991522" y="458634"/>
            <a:ext cx="3275281" cy="761743"/>
            <a:chOff x="2991522" y="458634"/>
            <a:chExt cx="3275281" cy="761743"/>
          </a:xfrm>
        </p:grpSpPr>
        <p:sp>
          <p:nvSpPr>
            <p:cNvPr id="26" name="Punthaak 25">
              <a:extLst>
                <a:ext uri="{FF2B5EF4-FFF2-40B4-BE49-F238E27FC236}">
                  <a16:creationId xmlns:a16="http://schemas.microsoft.com/office/drawing/2014/main" id="{ABF7158C-9A31-CE47-AFDB-0E5E3F3B7879}"/>
                </a:ext>
              </a:extLst>
            </p:cNvPr>
            <p:cNvSpPr/>
            <p:nvPr/>
          </p:nvSpPr>
          <p:spPr>
            <a:xfrm>
              <a:off x="2991522" y="905414"/>
              <a:ext cx="2973943" cy="314963"/>
            </a:xfrm>
            <a:prstGeom prst="chevron">
              <a:avLst/>
            </a:prstGeom>
            <a:solidFill>
              <a:srgbClr val="2B979D"/>
            </a:solidFill>
            <a:ln>
              <a:solidFill>
                <a:srgbClr val="2B97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pic>
          <p:nvPicPr>
            <p:cNvPr id="16" name="Graphic 15" descr="Botsing met effen opvulling">
              <a:extLst>
                <a:ext uri="{FF2B5EF4-FFF2-40B4-BE49-F238E27FC236}">
                  <a16:creationId xmlns:a16="http://schemas.microsoft.com/office/drawing/2014/main" id="{81BA1114-CDE1-5D4F-A518-525212F7AA5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662458" y="458634"/>
              <a:ext cx="604345" cy="604345"/>
            </a:xfrm>
            <a:prstGeom prst="rect">
              <a:avLst/>
            </a:prstGeom>
          </p:spPr>
        </p:pic>
        <p:sp>
          <p:nvSpPr>
            <p:cNvPr id="20" name="Tekstvak 19">
              <a:extLst>
                <a:ext uri="{FF2B5EF4-FFF2-40B4-BE49-F238E27FC236}">
                  <a16:creationId xmlns:a16="http://schemas.microsoft.com/office/drawing/2014/main" id="{60ECF253-B506-9842-949E-8D0C3ECBEC63}"/>
                </a:ext>
              </a:extLst>
            </p:cNvPr>
            <p:cNvSpPr txBox="1"/>
            <p:nvPr/>
          </p:nvSpPr>
          <p:spPr>
            <a:xfrm>
              <a:off x="3135955" y="910500"/>
              <a:ext cx="2670936" cy="307777"/>
            </a:xfrm>
            <a:prstGeom prst="rect">
              <a:avLst/>
            </a:prstGeom>
            <a:noFill/>
            <a:ln>
              <a:noFill/>
            </a:ln>
          </p:spPr>
          <p:txBody>
            <a:bodyPr wrap="square" rtlCol="0">
              <a:spAutoFit/>
            </a:bodyPr>
            <a:lstStyle/>
            <a:p>
              <a:pPr algn="ctr"/>
              <a:r>
                <a:rPr lang="nl-BE" sz="1400" b="1" dirty="0">
                  <a:solidFill>
                    <a:schemeClr val="bg1"/>
                  </a:solidFill>
                </a:rPr>
                <a:t>Begeleiden</a:t>
              </a:r>
              <a:r>
                <a:rPr lang="nl-BE" sz="1400" b="1" dirty="0">
                  <a:solidFill>
                    <a:srgbClr val="2B979D"/>
                  </a:solidFill>
                </a:rPr>
                <a:t> </a:t>
              </a:r>
            </a:p>
          </p:txBody>
        </p:sp>
      </p:grpSp>
      <p:grpSp>
        <p:nvGrpSpPr>
          <p:cNvPr id="4" name="Groep 3">
            <a:extLst>
              <a:ext uri="{FF2B5EF4-FFF2-40B4-BE49-F238E27FC236}">
                <a16:creationId xmlns:a16="http://schemas.microsoft.com/office/drawing/2014/main" id="{88146B8A-456F-2140-9AD7-F3033D297F8B}"/>
              </a:ext>
            </a:extLst>
          </p:cNvPr>
          <p:cNvGrpSpPr/>
          <p:nvPr/>
        </p:nvGrpSpPr>
        <p:grpSpPr>
          <a:xfrm>
            <a:off x="4871922" y="1300576"/>
            <a:ext cx="2714867" cy="332861"/>
            <a:chOff x="4871922" y="1300576"/>
            <a:chExt cx="2714867" cy="332861"/>
          </a:xfrm>
        </p:grpSpPr>
        <p:sp>
          <p:nvSpPr>
            <p:cNvPr id="27" name="Punthaak 26">
              <a:extLst>
                <a:ext uri="{FF2B5EF4-FFF2-40B4-BE49-F238E27FC236}">
                  <a16:creationId xmlns:a16="http://schemas.microsoft.com/office/drawing/2014/main" id="{71D802F4-CA53-9F47-95C0-D17AE3D2B3FE}"/>
                </a:ext>
              </a:extLst>
            </p:cNvPr>
            <p:cNvSpPr/>
            <p:nvPr/>
          </p:nvSpPr>
          <p:spPr>
            <a:xfrm>
              <a:off x="4871922" y="1300576"/>
              <a:ext cx="2714867" cy="332861"/>
            </a:xfrm>
            <a:prstGeom prst="chevron">
              <a:avLst/>
            </a:prstGeom>
            <a:solidFill>
              <a:srgbClr val="2B979D"/>
            </a:solidFill>
            <a:ln>
              <a:solidFill>
                <a:srgbClr val="2B97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3" name="Tekstvak 22">
              <a:extLst>
                <a:ext uri="{FF2B5EF4-FFF2-40B4-BE49-F238E27FC236}">
                  <a16:creationId xmlns:a16="http://schemas.microsoft.com/office/drawing/2014/main" id="{12959E52-BC31-B944-87DC-93A28B24DEEA}"/>
                </a:ext>
              </a:extLst>
            </p:cNvPr>
            <p:cNvSpPr txBox="1"/>
            <p:nvPr/>
          </p:nvSpPr>
          <p:spPr>
            <a:xfrm>
              <a:off x="5034987" y="1313117"/>
              <a:ext cx="2370232" cy="307777"/>
            </a:xfrm>
            <a:prstGeom prst="rect">
              <a:avLst/>
            </a:prstGeom>
            <a:noFill/>
          </p:spPr>
          <p:txBody>
            <a:bodyPr wrap="square" rtlCol="0">
              <a:spAutoFit/>
            </a:bodyPr>
            <a:lstStyle/>
            <a:p>
              <a:pPr algn="ctr"/>
              <a:r>
                <a:rPr lang="nl-BE" sz="1400" b="1" dirty="0">
                  <a:solidFill>
                    <a:schemeClr val="bg1"/>
                  </a:solidFill>
                </a:rPr>
                <a:t>Lanceren </a:t>
              </a:r>
            </a:p>
          </p:txBody>
        </p:sp>
      </p:grpSp>
      <p:grpSp>
        <p:nvGrpSpPr>
          <p:cNvPr id="11" name="Groep 10">
            <a:extLst>
              <a:ext uri="{FF2B5EF4-FFF2-40B4-BE49-F238E27FC236}">
                <a16:creationId xmlns:a16="http://schemas.microsoft.com/office/drawing/2014/main" id="{08F57606-192A-824F-8F42-3804A4AD61E7}"/>
              </a:ext>
            </a:extLst>
          </p:cNvPr>
          <p:cNvGrpSpPr/>
          <p:nvPr/>
        </p:nvGrpSpPr>
        <p:grpSpPr>
          <a:xfrm>
            <a:off x="7512710" y="1300576"/>
            <a:ext cx="1570327" cy="332861"/>
            <a:chOff x="7512710" y="1300576"/>
            <a:chExt cx="1570327" cy="332861"/>
          </a:xfrm>
        </p:grpSpPr>
        <p:sp>
          <p:nvSpPr>
            <p:cNvPr id="28" name="Punthaak 27">
              <a:extLst>
                <a:ext uri="{FF2B5EF4-FFF2-40B4-BE49-F238E27FC236}">
                  <a16:creationId xmlns:a16="http://schemas.microsoft.com/office/drawing/2014/main" id="{BEEF1628-2531-4E45-AF53-FF78E8FC1802}"/>
                </a:ext>
              </a:extLst>
            </p:cNvPr>
            <p:cNvSpPr/>
            <p:nvPr/>
          </p:nvSpPr>
          <p:spPr>
            <a:xfrm>
              <a:off x="7512710" y="1300576"/>
              <a:ext cx="1570327" cy="332861"/>
            </a:xfrm>
            <a:prstGeom prst="chevron">
              <a:avLst/>
            </a:prstGeom>
            <a:solidFill>
              <a:srgbClr val="2B979D"/>
            </a:solidFill>
            <a:ln>
              <a:solidFill>
                <a:srgbClr val="2B97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4" name="Tekstvak 23">
              <a:extLst>
                <a:ext uri="{FF2B5EF4-FFF2-40B4-BE49-F238E27FC236}">
                  <a16:creationId xmlns:a16="http://schemas.microsoft.com/office/drawing/2014/main" id="{568E57E5-FBCA-024F-ABC6-8A91F004AEB8}"/>
                </a:ext>
              </a:extLst>
            </p:cNvPr>
            <p:cNvSpPr txBox="1"/>
            <p:nvPr/>
          </p:nvSpPr>
          <p:spPr>
            <a:xfrm>
              <a:off x="7639291" y="1313117"/>
              <a:ext cx="1284790" cy="307777"/>
            </a:xfrm>
            <a:prstGeom prst="rect">
              <a:avLst/>
            </a:prstGeom>
            <a:noFill/>
          </p:spPr>
          <p:txBody>
            <a:bodyPr wrap="square" rtlCol="0">
              <a:spAutoFit/>
            </a:bodyPr>
            <a:lstStyle/>
            <a:p>
              <a:pPr algn="ctr"/>
              <a:r>
                <a:rPr lang="nl-BE" sz="1400" b="1" dirty="0">
                  <a:solidFill>
                    <a:schemeClr val="bg1"/>
                  </a:solidFill>
                </a:rPr>
                <a:t>Motiveren</a:t>
              </a:r>
              <a:r>
                <a:rPr lang="nl-BE" sz="1400" b="1" dirty="0">
                  <a:solidFill>
                    <a:srgbClr val="2B979D"/>
                  </a:solidFill>
                </a:rPr>
                <a:t> </a:t>
              </a:r>
            </a:p>
          </p:txBody>
        </p:sp>
      </p:grpSp>
    </p:spTree>
    <p:extLst>
      <p:ext uri="{BB962C8B-B14F-4D97-AF65-F5344CB8AC3E}">
        <p14:creationId xmlns:p14="http://schemas.microsoft.com/office/powerpoint/2010/main" val="4175483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ijl omhoog 26">
            <a:extLst>
              <a:ext uri="{FF2B5EF4-FFF2-40B4-BE49-F238E27FC236}">
                <a16:creationId xmlns:a16="http://schemas.microsoft.com/office/drawing/2014/main" id="{EF3F2F19-BE72-5645-AB28-45FCA61D4AF3}"/>
              </a:ext>
            </a:extLst>
          </p:cNvPr>
          <p:cNvSpPr/>
          <p:nvPr/>
        </p:nvSpPr>
        <p:spPr>
          <a:xfrm>
            <a:off x="2422270" y="1366252"/>
            <a:ext cx="184790" cy="227472"/>
          </a:xfrm>
          <a:prstGeom prst="upArrow">
            <a:avLst/>
          </a:prstGeom>
          <a:solidFill>
            <a:srgbClr val="2B9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Tekstvak 17">
            <a:extLst>
              <a:ext uri="{FF2B5EF4-FFF2-40B4-BE49-F238E27FC236}">
                <a16:creationId xmlns:a16="http://schemas.microsoft.com/office/drawing/2014/main" id="{BE993441-19ED-3C4D-B226-ED4B6F37C84A}"/>
              </a:ext>
            </a:extLst>
          </p:cNvPr>
          <p:cNvSpPr txBox="1"/>
          <p:nvPr/>
        </p:nvSpPr>
        <p:spPr>
          <a:xfrm>
            <a:off x="771186" y="3536123"/>
            <a:ext cx="3486959" cy="584775"/>
          </a:xfrm>
          <a:prstGeom prst="rect">
            <a:avLst/>
          </a:prstGeom>
          <a:noFill/>
          <a:ln>
            <a:solidFill>
              <a:srgbClr val="2B979D"/>
            </a:solidFill>
          </a:ln>
        </p:spPr>
        <p:txBody>
          <a:bodyPr wrap="square" rtlCol="0">
            <a:spAutoFit/>
          </a:bodyPr>
          <a:lstStyle/>
          <a:p>
            <a:r>
              <a:rPr lang="nl-BE" sz="1200" dirty="0"/>
              <a:t>Communicatie over principes basisbereikbaarheid</a:t>
            </a:r>
          </a:p>
          <a:p>
            <a:endParaRPr lang="nl-BE" sz="800" b="1" dirty="0"/>
          </a:p>
          <a:p>
            <a:r>
              <a:rPr lang="nl-BE" sz="1200" b="1" i="1" dirty="0"/>
              <a:t>We maken samen de mobiliteitsswitch. </a:t>
            </a:r>
          </a:p>
        </p:txBody>
      </p:sp>
      <p:grpSp>
        <p:nvGrpSpPr>
          <p:cNvPr id="2" name="Groep 1">
            <a:extLst>
              <a:ext uri="{FF2B5EF4-FFF2-40B4-BE49-F238E27FC236}">
                <a16:creationId xmlns:a16="http://schemas.microsoft.com/office/drawing/2014/main" id="{40A41A26-0491-8C47-97B1-ECE32EC43B82}"/>
              </a:ext>
            </a:extLst>
          </p:cNvPr>
          <p:cNvGrpSpPr/>
          <p:nvPr/>
        </p:nvGrpSpPr>
        <p:grpSpPr>
          <a:xfrm>
            <a:off x="775252" y="907859"/>
            <a:ext cx="2286000" cy="316013"/>
            <a:chOff x="775252" y="907859"/>
            <a:chExt cx="2286000" cy="316013"/>
          </a:xfrm>
        </p:grpSpPr>
        <p:sp>
          <p:nvSpPr>
            <p:cNvPr id="5" name="Punthaak 4">
              <a:extLst>
                <a:ext uri="{FF2B5EF4-FFF2-40B4-BE49-F238E27FC236}">
                  <a16:creationId xmlns:a16="http://schemas.microsoft.com/office/drawing/2014/main" id="{231BC731-1413-DA46-9D8A-4E37B9856292}"/>
                </a:ext>
              </a:extLst>
            </p:cNvPr>
            <p:cNvSpPr/>
            <p:nvPr/>
          </p:nvSpPr>
          <p:spPr>
            <a:xfrm>
              <a:off x="775252" y="907859"/>
              <a:ext cx="2286000" cy="314963"/>
            </a:xfrm>
            <a:prstGeom prst="chevron">
              <a:avLst/>
            </a:prstGeom>
            <a:solidFill>
              <a:srgbClr val="2B979D"/>
            </a:solidFill>
            <a:ln>
              <a:solidFill>
                <a:srgbClr val="2B97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5" name="Tekstvak 14">
              <a:extLst>
                <a:ext uri="{FF2B5EF4-FFF2-40B4-BE49-F238E27FC236}">
                  <a16:creationId xmlns:a16="http://schemas.microsoft.com/office/drawing/2014/main" id="{BFD031AC-7D9F-6B4B-962F-1E919665313B}"/>
                </a:ext>
              </a:extLst>
            </p:cNvPr>
            <p:cNvSpPr txBox="1"/>
            <p:nvPr/>
          </p:nvSpPr>
          <p:spPr>
            <a:xfrm>
              <a:off x="920186" y="916095"/>
              <a:ext cx="1996633" cy="307777"/>
            </a:xfrm>
            <a:prstGeom prst="rect">
              <a:avLst/>
            </a:prstGeom>
            <a:noFill/>
          </p:spPr>
          <p:txBody>
            <a:bodyPr wrap="square" rtlCol="0">
              <a:spAutoFit/>
            </a:bodyPr>
            <a:lstStyle/>
            <a:p>
              <a:pPr algn="ctr"/>
              <a:r>
                <a:rPr lang="nl-BE" sz="1400" b="1" dirty="0">
                  <a:solidFill>
                    <a:schemeClr val="bg1"/>
                  </a:solidFill>
                </a:rPr>
                <a:t>Informeren </a:t>
              </a:r>
            </a:p>
          </p:txBody>
        </p:sp>
      </p:grpSp>
      <p:grpSp>
        <p:nvGrpSpPr>
          <p:cNvPr id="3" name="Groep 2">
            <a:extLst>
              <a:ext uri="{FF2B5EF4-FFF2-40B4-BE49-F238E27FC236}">
                <a16:creationId xmlns:a16="http://schemas.microsoft.com/office/drawing/2014/main" id="{EF5CEAB2-CA9A-FB45-9A22-B9C1F32FD0D6}"/>
              </a:ext>
            </a:extLst>
          </p:cNvPr>
          <p:cNvGrpSpPr/>
          <p:nvPr/>
        </p:nvGrpSpPr>
        <p:grpSpPr>
          <a:xfrm>
            <a:off x="2991522" y="458634"/>
            <a:ext cx="3275281" cy="761743"/>
            <a:chOff x="2991522" y="458634"/>
            <a:chExt cx="3275281" cy="761743"/>
          </a:xfrm>
        </p:grpSpPr>
        <p:sp>
          <p:nvSpPr>
            <p:cNvPr id="6" name="Punthaak 5">
              <a:extLst>
                <a:ext uri="{FF2B5EF4-FFF2-40B4-BE49-F238E27FC236}">
                  <a16:creationId xmlns:a16="http://schemas.microsoft.com/office/drawing/2014/main" id="{888E62C5-74A8-AE4C-BF3D-B10E1DDC9118}"/>
                </a:ext>
              </a:extLst>
            </p:cNvPr>
            <p:cNvSpPr/>
            <p:nvPr/>
          </p:nvSpPr>
          <p:spPr>
            <a:xfrm>
              <a:off x="2991522" y="905414"/>
              <a:ext cx="2973943" cy="314963"/>
            </a:xfrm>
            <a:prstGeom prst="chevron">
              <a:avLst/>
            </a:prstGeom>
            <a:solidFill>
              <a:srgbClr val="2B979D"/>
            </a:solidFill>
            <a:ln>
              <a:solidFill>
                <a:srgbClr val="2B97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pic>
          <p:nvPicPr>
            <p:cNvPr id="16" name="Graphic 15" descr="Botsing met effen opvulling">
              <a:extLst>
                <a:ext uri="{FF2B5EF4-FFF2-40B4-BE49-F238E27FC236}">
                  <a16:creationId xmlns:a16="http://schemas.microsoft.com/office/drawing/2014/main" id="{81BA1114-CDE1-5D4F-A518-525212F7AA5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662458" y="458634"/>
              <a:ext cx="604345" cy="604345"/>
            </a:xfrm>
            <a:prstGeom prst="rect">
              <a:avLst/>
            </a:prstGeom>
          </p:spPr>
        </p:pic>
        <p:sp>
          <p:nvSpPr>
            <p:cNvPr id="17" name="Tekstvak 16">
              <a:extLst>
                <a:ext uri="{FF2B5EF4-FFF2-40B4-BE49-F238E27FC236}">
                  <a16:creationId xmlns:a16="http://schemas.microsoft.com/office/drawing/2014/main" id="{777219C3-5696-5946-8254-829B99C45C42}"/>
                </a:ext>
              </a:extLst>
            </p:cNvPr>
            <p:cNvSpPr txBox="1"/>
            <p:nvPr/>
          </p:nvSpPr>
          <p:spPr>
            <a:xfrm>
              <a:off x="3135955" y="910500"/>
              <a:ext cx="2674536" cy="307777"/>
            </a:xfrm>
            <a:prstGeom prst="rect">
              <a:avLst/>
            </a:prstGeom>
            <a:noFill/>
            <a:ln>
              <a:noFill/>
            </a:ln>
          </p:spPr>
          <p:txBody>
            <a:bodyPr wrap="square" rtlCol="0">
              <a:spAutoFit/>
            </a:bodyPr>
            <a:lstStyle/>
            <a:p>
              <a:pPr algn="ctr"/>
              <a:r>
                <a:rPr lang="nl-BE" sz="1400" b="1" dirty="0">
                  <a:solidFill>
                    <a:schemeClr val="bg1"/>
                  </a:solidFill>
                </a:rPr>
                <a:t>Begeleiden</a:t>
              </a:r>
              <a:r>
                <a:rPr lang="nl-BE" sz="1400" b="1" dirty="0">
                  <a:solidFill>
                    <a:srgbClr val="2B979D"/>
                  </a:solidFill>
                </a:rPr>
                <a:t> </a:t>
              </a:r>
            </a:p>
          </p:txBody>
        </p:sp>
      </p:grpSp>
      <p:grpSp>
        <p:nvGrpSpPr>
          <p:cNvPr id="9" name="Groep 8">
            <a:extLst>
              <a:ext uri="{FF2B5EF4-FFF2-40B4-BE49-F238E27FC236}">
                <a16:creationId xmlns:a16="http://schemas.microsoft.com/office/drawing/2014/main" id="{5B085819-7E1C-DB42-956F-40739078F045}"/>
              </a:ext>
            </a:extLst>
          </p:cNvPr>
          <p:cNvGrpSpPr/>
          <p:nvPr/>
        </p:nvGrpSpPr>
        <p:grpSpPr>
          <a:xfrm>
            <a:off x="4871922" y="1300576"/>
            <a:ext cx="2714867" cy="332861"/>
            <a:chOff x="4871922" y="1300576"/>
            <a:chExt cx="2714867" cy="332861"/>
          </a:xfrm>
        </p:grpSpPr>
        <p:sp>
          <p:nvSpPr>
            <p:cNvPr id="7" name="Punthaak 6">
              <a:extLst>
                <a:ext uri="{FF2B5EF4-FFF2-40B4-BE49-F238E27FC236}">
                  <a16:creationId xmlns:a16="http://schemas.microsoft.com/office/drawing/2014/main" id="{CE5C092A-88BE-8748-87A5-3F48D0B34DCE}"/>
                </a:ext>
              </a:extLst>
            </p:cNvPr>
            <p:cNvSpPr/>
            <p:nvPr/>
          </p:nvSpPr>
          <p:spPr>
            <a:xfrm>
              <a:off x="4871922" y="1300576"/>
              <a:ext cx="2714867" cy="332861"/>
            </a:xfrm>
            <a:prstGeom prst="chevron">
              <a:avLst/>
            </a:prstGeom>
            <a:solidFill>
              <a:srgbClr val="2B979D"/>
            </a:solidFill>
            <a:ln>
              <a:solidFill>
                <a:srgbClr val="2B97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9" name="Tekstvak 18">
              <a:extLst>
                <a:ext uri="{FF2B5EF4-FFF2-40B4-BE49-F238E27FC236}">
                  <a16:creationId xmlns:a16="http://schemas.microsoft.com/office/drawing/2014/main" id="{143A5486-D220-4140-AFB4-D1A3510AF31F}"/>
                </a:ext>
              </a:extLst>
            </p:cNvPr>
            <p:cNvSpPr txBox="1"/>
            <p:nvPr/>
          </p:nvSpPr>
          <p:spPr>
            <a:xfrm>
              <a:off x="5023413" y="1313117"/>
              <a:ext cx="2401746" cy="307777"/>
            </a:xfrm>
            <a:prstGeom prst="rect">
              <a:avLst/>
            </a:prstGeom>
            <a:noFill/>
          </p:spPr>
          <p:txBody>
            <a:bodyPr wrap="square" rtlCol="0">
              <a:spAutoFit/>
            </a:bodyPr>
            <a:lstStyle/>
            <a:p>
              <a:pPr algn="ctr"/>
              <a:r>
                <a:rPr lang="nl-BE" sz="1400" b="1" dirty="0">
                  <a:solidFill>
                    <a:schemeClr val="bg1"/>
                  </a:solidFill>
                </a:rPr>
                <a:t>Lanceren </a:t>
              </a:r>
            </a:p>
          </p:txBody>
        </p:sp>
      </p:grpSp>
      <p:grpSp>
        <p:nvGrpSpPr>
          <p:cNvPr id="11" name="Groep 10">
            <a:extLst>
              <a:ext uri="{FF2B5EF4-FFF2-40B4-BE49-F238E27FC236}">
                <a16:creationId xmlns:a16="http://schemas.microsoft.com/office/drawing/2014/main" id="{7299B2EE-17D2-8C4F-A2A1-4C872BECCEB2}"/>
              </a:ext>
            </a:extLst>
          </p:cNvPr>
          <p:cNvGrpSpPr/>
          <p:nvPr/>
        </p:nvGrpSpPr>
        <p:grpSpPr>
          <a:xfrm>
            <a:off x="7512710" y="1300576"/>
            <a:ext cx="1570327" cy="332861"/>
            <a:chOff x="7512710" y="1300576"/>
            <a:chExt cx="1570327" cy="332861"/>
          </a:xfrm>
        </p:grpSpPr>
        <p:sp>
          <p:nvSpPr>
            <p:cNvPr id="13" name="Punthaak 12">
              <a:extLst>
                <a:ext uri="{FF2B5EF4-FFF2-40B4-BE49-F238E27FC236}">
                  <a16:creationId xmlns:a16="http://schemas.microsoft.com/office/drawing/2014/main" id="{22ACE99A-4263-4F41-8235-8259921358E4}"/>
                </a:ext>
              </a:extLst>
            </p:cNvPr>
            <p:cNvSpPr/>
            <p:nvPr/>
          </p:nvSpPr>
          <p:spPr>
            <a:xfrm>
              <a:off x="7512710" y="1300576"/>
              <a:ext cx="1570327" cy="332861"/>
            </a:xfrm>
            <a:prstGeom prst="chevron">
              <a:avLst/>
            </a:prstGeom>
            <a:solidFill>
              <a:srgbClr val="2B979D"/>
            </a:solidFill>
            <a:ln>
              <a:solidFill>
                <a:srgbClr val="2B97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0" name="Tekstvak 19">
              <a:extLst>
                <a:ext uri="{FF2B5EF4-FFF2-40B4-BE49-F238E27FC236}">
                  <a16:creationId xmlns:a16="http://schemas.microsoft.com/office/drawing/2014/main" id="{476DD83E-7B0C-0C41-B594-0BC0F0921792}"/>
                </a:ext>
              </a:extLst>
            </p:cNvPr>
            <p:cNvSpPr txBox="1"/>
            <p:nvPr/>
          </p:nvSpPr>
          <p:spPr>
            <a:xfrm>
              <a:off x="7674341" y="1313117"/>
              <a:ext cx="1243954" cy="307777"/>
            </a:xfrm>
            <a:prstGeom prst="rect">
              <a:avLst/>
            </a:prstGeom>
            <a:noFill/>
          </p:spPr>
          <p:txBody>
            <a:bodyPr wrap="square" rtlCol="0">
              <a:spAutoFit/>
            </a:bodyPr>
            <a:lstStyle/>
            <a:p>
              <a:pPr algn="ctr"/>
              <a:r>
                <a:rPr lang="nl-BE" sz="1400" b="1" dirty="0">
                  <a:solidFill>
                    <a:schemeClr val="bg1"/>
                  </a:solidFill>
                </a:rPr>
                <a:t>Motiveren</a:t>
              </a:r>
              <a:r>
                <a:rPr lang="nl-BE" sz="1400" b="1" dirty="0">
                  <a:solidFill>
                    <a:srgbClr val="2B979D"/>
                  </a:solidFill>
                </a:rPr>
                <a:t> </a:t>
              </a:r>
            </a:p>
          </p:txBody>
        </p:sp>
      </p:grpSp>
      <p:pic>
        <p:nvPicPr>
          <p:cNvPr id="10" name="Afbeelding 9">
            <a:extLst>
              <a:ext uri="{FF2B5EF4-FFF2-40B4-BE49-F238E27FC236}">
                <a16:creationId xmlns:a16="http://schemas.microsoft.com/office/drawing/2014/main" id="{3A8CF5A4-169B-2647-9D27-674160EF9B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575" y="1648575"/>
            <a:ext cx="3311157" cy="1774927"/>
          </a:xfrm>
          <a:prstGeom prst="rect">
            <a:avLst/>
          </a:prstGeom>
        </p:spPr>
      </p:pic>
    </p:spTree>
    <p:extLst>
      <p:ext uri="{BB962C8B-B14F-4D97-AF65-F5344CB8AC3E}">
        <p14:creationId xmlns:p14="http://schemas.microsoft.com/office/powerpoint/2010/main" val="4193118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D7E05325-055E-4D9A-A1B3-F07F64D53854}"/>
              </a:ext>
            </a:extLst>
          </p:cNvPr>
          <p:cNvSpPr/>
          <p:nvPr/>
        </p:nvSpPr>
        <p:spPr>
          <a:xfrm>
            <a:off x="2121894" y="179054"/>
            <a:ext cx="5283325" cy="646331"/>
          </a:xfrm>
          <a:prstGeom prst="rect">
            <a:avLst/>
          </a:prstGeom>
        </p:spPr>
        <p:txBody>
          <a:bodyPr wrap="square">
            <a:spAutoFit/>
          </a:bodyPr>
          <a:lstStyle/>
          <a:p>
            <a:pPr fontAlgn="base"/>
            <a:r>
              <a:rPr lang="nl-BE" dirty="0">
                <a:solidFill>
                  <a:schemeClr val="bg1"/>
                </a:solidFill>
                <a:latin typeface="+mj-lt"/>
                <a:ea typeface="Times New Roman" panose="02020603050405020304" pitchFamily="18" charset="0"/>
                <a:cs typeface="Segoe UI" panose="020B0502040204020203" pitchFamily="34" charset="0"/>
              </a:rPr>
              <a:t>Algemene uitgangspunten</a:t>
            </a:r>
            <a:endParaRPr lang="nl-BE" dirty="0">
              <a:solidFill>
                <a:schemeClr val="bg1"/>
              </a:solidFill>
              <a:latin typeface="+mj-lt"/>
              <a:ea typeface="Times New Roman" panose="02020603050405020304" pitchFamily="18" charset="0"/>
              <a:cs typeface="Cambria" panose="02040503050406030204" pitchFamily="18" charset="0"/>
            </a:endParaRPr>
          </a:p>
          <a:p>
            <a:pPr fontAlgn="base"/>
            <a:endParaRPr lang="nl-BE" dirty="0">
              <a:solidFill>
                <a:schemeClr val="bg1"/>
              </a:solidFill>
              <a:latin typeface="+mj-lt"/>
              <a:ea typeface="Times New Roman" panose="02020603050405020304" pitchFamily="18" charset="0"/>
              <a:cs typeface="Cambria" panose="02040503050406030204" pitchFamily="18" charset="0"/>
            </a:endParaRPr>
          </a:p>
        </p:txBody>
      </p:sp>
      <p:sp>
        <p:nvSpPr>
          <p:cNvPr id="15" name="Tekstvak 14">
            <a:extLst>
              <a:ext uri="{FF2B5EF4-FFF2-40B4-BE49-F238E27FC236}">
                <a16:creationId xmlns:a16="http://schemas.microsoft.com/office/drawing/2014/main" id="{7D659F2B-A755-0444-960C-B6D6E94EE565}"/>
              </a:ext>
            </a:extLst>
          </p:cNvPr>
          <p:cNvSpPr txBox="1"/>
          <p:nvPr/>
        </p:nvSpPr>
        <p:spPr>
          <a:xfrm>
            <a:off x="2824713" y="609514"/>
            <a:ext cx="3135981" cy="261610"/>
          </a:xfrm>
          <a:prstGeom prst="rect">
            <a:avLst/>
          </a:prstGeom>
          <a:noFill/>
        </p:spPr>
        <p:txBody>
          <a:bodyPr wrap="square" rtlCol="0">
            <a:spAutoFit/>
          </a:bodyPr>
          <a:lstStyle/>
          <a:p>
            <a:pPr algn="ctr"/>
            <a:r>
              <a:rPr lang="nl-BE" sz="1100" i="1" dirty="0"/>
              <a:t>+/- 6 mnd voor lancering</a:t>
            </a:r>
          </a:p>
        </p:txBody>
      </p:sp>
      <p:sp>
        <p:nvSpPr>
          <p:cNvPr id="17" name="Tekstvak 16">
            <a:extLst>
              <a:ext uri="{FF2B5EF4-FFF2-40B4-BE49-F238E27FC236}">
                <a16:creationId xmlns:a16="http://schemas.microsoft.com/office/drawing/2014/main" id="{A3629009-557F-AE4C-8D4F-5F1DEA0893A2}"/>
              </a:ext>
            </a:extLst>
          </p:cNvPr>
          <p:cNvSpPr txBox="1"/>
          <p:nvPr/>
        </p:nvSpPr>
        <p:spPr>
          <a:xfrm>
            <a:off x="158548" y="598593"/>
            <a:ext cx="3135981" cy="261610"/>
          </a:xfrm>
          <a:prstGeom prst="rect">
            <a:avLst/>
          </a:prstGeom>
          <a:noFill/>
        </p:spPr>
        <p:txBody>
          <a:bodyPr wrap="square" rtlCol="0">
            <a:spAutoFit/>
          </a:bodyPr>
          <a:lstStyle/>
          <a:p>
            <a:pPr algn="ctr"/>
            <a:r>
              <a:rPr lang="nl-BE" sz="1100" i="1" dirty="0"/>
              <a:t>asap </a:t>
            </a:r>
          </a:p>
        </p:txBody>
      </p:sp>
      <p:sp>
        <p:nvSpPr>
          <p:cNvPr id="19" name="Tekstvak 18">
            <a:extLst>
              <a:ext uri="{FF2B5EF4-FFF2-40B4-BE49-F238E27FC236}">
                <a16:creationId xmlns:a16="http://schemas.microsoft.com/office/drawing/2014/main" id="{B32F3E9A-1069-0243-A5FE-5B54CCC0E5F6}"/>
              </a:ext>
            </a:extLst>
          </p:cNvPr>
          <p:cNvSpPr txBox="1"/>
          <p:nvPr/>
        </p:nvSpPr>
        <p:spPr>
          <a:xfrm>
            <a:off x="2991523" y="1314948"/>
            <a:ext cx="1674360" cy="3308598"/>
          </a:xfrm>
          <a:prstGeom prst="rect">
            <a:avLst/>
          </a:prstGeom>
          <a:noFill/>
        </p:spPr>
        <p:txBody>
          <a:bodyPr wrap="square" rtlCol="0">
            <a:spAutoFit/>
          </a:bodyPr>
          <a:lstStyle/>
          <a:p>
            <a:r>
              <a:rPr lang="nl-BE" sz="1100" b="1" dirty="0">
                <a:solidFill>
                  <a:srgbClr val="9B9B9B"/>
                </a:solidFill>
              </a:rPr>
              <a:t>Doel</a:t>
            </a:r>
          </a:p>
          <a:p>
            <a:pPr marL="180000" indent="-180000">
              <a:buFont typeface="Arial" panose="020B0604020202020204" pitchFamily="34" charset="0"/>
              <a:buChar char="•"/>
            </a:pPr>
            <a:r>
              <a:rPr lang="nl-BE" sz="1100" dirty="0">
                <a:solidFill>
                  <a:srgbClr val="9B9B9B"/>
                </a:solidFill>
              </a:rPr>
              <a:t>Begeleiden van huidige OV-gebruikers</a:t>
            </a:r>
          </a:p>
          <a:p>
            <a:pPr marL="180000" indent="-180000">
              <a:buFont typeface="Arial" panose="020B0604020202020204" pitchFamily="34" charset="0"/>
              <a:buChar char="•"/>
            </a:pPr>
            <a:r>
              <a:rPr lang="nl-BE" sz="1100" dirty="0">
                <a:solidFill>
                  <a:srgbClr val="9B9B9B"/>
                </a:solidFill>
              </a:rPr>
              <a:t>Behouden van # duurzame kms</a:t>
            </a:r>
          </a:p>
          <a:p>
            <a:endParaRPr lang="nl-BE" sz="1100" b="1" dirty="0">
              <a:solidFill>
                <a:srgbClr val="9B9B9B"/>
              </a:solidFill>
            </a:endParaRPr>
          </a:p>
          <a:p>
            <a:r>
              <a:rPr lang="nl-BE" sz="1100" b="1" dirty="0">
                <a:solidFill>
                  <a:srgbClr val="9B9B9B"/>
                </a:solidFill>
              </a:rPr>
              <a:t>Doelgroepen</a:t>
            </a:r>
          </a:p>
          <a:p>
            <a:pPr marL="180000" indent="-180000">
              <a:buFont typeface="Arial" panose="020B0604020202020204" pitchFamily="34" charset="0"/>
              <a:buChar char="•"/>
            </a:pPr>
            <a:r>
              <a:rPr lang="nl-BE" sz="1100" dirty="0">
                <a:solidFill>
                  <a:srgbClr val="9B9B9B"/>
                </a:solidFill>
              </a:rPr>
              <a:t>Huidige OV-gebruikers (De Lijn, belbusgebruikers)</a:t>
            </a:r>
          </a:p>
          <a:p>
            <a:pPr marL="180000" indent="-180000">
              <a:buFont typeface="Arial" panose="020B0604020202020204" pitchFamily="34" charset="0"/>
              <a:buChar char="•"/>
            </a:pPr>
            <a:r>
              <a:rPr lang="nl-BE" sz="1100" dirty="0">
                <a:solidFill>
                  <a:srgbClr val="9B9B9B"/>
                </a:solidFill>
              </a:rPr>
              <a:t>DAV- &amp; MAV-gebruikers</a:t>
            </a:r>
          </a:p>
          <a:p>
            <a:endParaRPr lang="nl-BE" sz="1100" b="1" dirty="0">
              <a:solidFill>
                <a:srgbClr val="717171"/>
              </a:solidFill>
            </a:endParaRPr>
          </a:p>
          <a:p>
            <a:r>
              <a:rPr lang="nl-BE" sz="1100" b="1" dirty="0"/>
              <a:t>Boodschap</a:t>
            </a:r>
          </a:p>
          <a:p>
            <a:pPr marL="171450" indent="-171450">
              <a:buFont typeface="Arial" panose="020B0604020202020204" pitchFamily="34" charset="0"/>
              <a:buChar char="•"/>
            </a:pPr>
            <a:r>
              <a:rPr lang="nl-BE" sz="1100" i="1" dirty="0"/>
              <a:t>We maken samen de mobiliteitsswitch.</a:t>
            </a:r>
          </a:p>
          <a:p>
            <a:pPr marL="171450" indent="-171450">
              <a:buFont typeface="Arial" panose="020B0604020202020204" pitchFamily="34" charset="0"/>
              <a:buChar char="•"/>
            </a:pPr>
            <a:r>
              <a:rPr lang="nl-BE" sz="1100" i="1" dirty="0"/>
              <a:t>Ontdek wat er voor u verandert.</a:t>
            </a:r>
          </a:p>
        </p:txBody>
      </p:sp>
      <p:sp>
        <p:nvSpPr>
          <p:cNvPr id="20" name="Tekstvak 19">
            <a:extLst>
              <a:ext uri="{FF2B5EF4-FFF2-40B4-BE49-F238E27FC236}">
                <a16:creationId xmlns:a16="http://schemas.microsoft.com/office/drawing/2014/main" id="{075BF17A-DED8-0144-B50C-DD3B04E91200}"/>
              </a:ext>
            </a:extLst>
          </p:cNvPr>
          <p:cNvSpPr txBox="1"/>
          <p:nvPr/>
        </p:nvSpPr>
        <p:spPr>
          <a:xfrm>
            <a:off x="4854725" y="1747288"/>
            <a:ext cx="2545727" cy="2631490"/>
          </a:xfrm>
          <a:prstGeom prst="rect">
            <a:avLst/>
          </a:prstGeom>
          <a:noFill/>
        </p:spPr>
        <p:txBody>
          <a:bodyPr wrap="square" rtlCol="0">
            <a:spAutoFit/>
          </a:bodyPr>
          <a:lstStyle/>
          <a:p>
            <a:r>
              <a:rPr lang="nl-BE" sz="1100" b="1" dirty="0">
                <a:solidFill>
                  <a:srgbClr val="9B9B9B"/>
                </a:solidFill>
              </a:rPr>
              <a:t>Doel</a:t>
            </a:r>
          </a:p>
          <a:p>
            <a:pPr marL="180000" indent="-180000">
              <a:buFont typeface="Arial" panose="020B0604020202020204" pitchFamily="34" charset="0"/>
              <a:buChar char="•"/>
            </a:pPr>
            <a:r>
              <a:rPr lang="nl-BE" sz="1100" dirty="0">
                <a:solidFill>
                  <a:srgbClr val="9B9B9B"/>
                </a:solidFill>
              </a:rPr>
              <a:t>In de markt zetten van de Hoppinoplossingen </a:t>
            </a:r>
          </a:p>
          <a:p>
            <a:pPr marL="180000" indent="-180000">
              <a:buFont typeface="Arial" panose="020B0604020202020204" pitchFamily="34" charset="0"/>
              <a:buChar char="•"/>
            </a:pPr>
            <a:r>
              <a:rPr lang="nl-BE" sz="1100" dirty="0">
                <a:solidFill>
                  <a:srgbClr val="9B9B9B"/>
                </a:solidFill>
              </a:rPr>
              <a:t>Bekendmaken van nieuwe net (KN/AN)</a:t>
            </a:r>
          </a:p>
          <a:p>
            <a:endParaRPr lang="nl-BE" sz="1100" b="1" dirty="0">
              <a:solidFill>
                <a:srgbClr val="9B9B9B"/>
              </a:solidFill>
            </a:endParaRPr>
          </a:p>
          <a:p>
            <a:r>
              <a:rPr lang="nl-BE" sz="1100" b="1" dirty="0">
                <a:solidFill>
                  <a:srgbClr val="9B9B9B"/>
                </a:solidFill>
              </a:rPr>
              <a:t>Doelgroepen</a:t>
            </a:r>
          </a:p>
          <a:p>
            <a:pPr marL="180000" indent="-180000">
              <a:buFont typeface="Arial" panose="020B0604020202020204" pitchFamily="34" charset="0"/>
              <a:buChar char="•"/>
            </a:pPr>
            <a:r>
              <a:rPr lang="nl-BE" sz="1100" dirty="0">
                <a:solidFill>
                  <a:srgbClr val="9B9B9B"/>
                </a:solidFill>
              </a:rPr>
              <a:t>Huidige OV-gebruikers</a:t>
            </a:r>
          </a:p>
          <a:p>
            <a:pPr marL="180000" indent="-180000">
              <a:buFont typeface="Arial" panose="020B0604020202020204" pitchFamily="34" charset="0"/>
              <a:buChar char="•"/>
            </a:pPr>
            <a:r>
              <a:rPr lang="nl-BE" sz="1100" dirty="0">
                <a:solidFill>
                  <a:srgbClr val="9B9B9B"/>
                </a:solidFill>
              </a:rPr>
              <a:t>Nieuwe gebruikers</a:t>
            </a:r>
          </a:p>
          <a:p>
            <a:endParaRPr lang="nl-BE" sz="1100" b="1" dirty="0">
              <a:solidFill>
                <a:srgbClr val="717171"/>
              </a:solidFill>
            </a:endParaRPr>
          </a:p>
          <a:p>
            <a:r>
              <a:rPr lang="nl-BE" sz="1100" b="1" dirty="0"/>
              <a:t>Boodschap</a:t>
            </a:r>
          </a:p>
          <a:p>
            <a:pPr marL="171450" indent="-171450">
              <a:buFont typeface="Arial" panose="020B0604020202020204" pitchFamily="34" charset="0"/>
              <a:buChar char="•"/>
            </a:pPr>
            <a:r>
              <a:rPr lang="nl-BE" sz="1100" i="1" dirty="0"/>
              <a:t>Plan en boek je verplaatsing met </a:t>
            </a:r>
            <a:r>
              <a:rPr lang="nl-BE" sz="1100" i="1" dirty="0" err="1"/>
              <a:t>Hoppin</a:t>
            </a:r>
            <a:r>
              <a:rPr lang="nl-BE" sz="1100" i="1" dirty="0"/>
              <a:t>.</a:t>
            </a:r>
          </a:p>
          <a:p>
            <a:pPr marL="171450" indent="-171450">
              <a:buFont typeface="Arial" panose="020B0604020202020204" pitchFamily="34" charset="0"/>
              <a:buChar char="•"/>
            </a:pPr>
            <a:r>
              <a:rPr lang="nl-BE" sz="1100" i="1" dirty="0"/>
              <a:t>Maak kennis met het nieuwe net van De Lijn.</a:t>
            </a:r>
            <a:endParaRPr lang="nl-BE" sz="1100" dirty="0"/>
          </a:p>
        </p:txBody>
      </p:sp>
      <p:sp>
        <p:nvSpPr>
          <p:cNvPr id="21" name="Tekstvak 20">
            <a:extLst>
              <a:ext uri="{FF2B5EF4-FFF2-40B4-BE49-F238E27FC236}">
                <a16:creationId xmlns:a16="http://schemas.microsoft.com/office/drawing/2014/main" id="{82BFF2FE-0197-5747-85D7-1871516E868C}"/>
              </a:ext>
            </a:extLst>
          </p:cNvPr>
          <p:cNvSpPr txBox="1"/>
          <p:nvPr/>
        </p:nvSpPr>
        <p:spPr>
          <a:xfrm>
            <a:off x="7560909" y="1747288"/>
            <a:ext cx="1394248" cy="2970044"/>
          </a:xfrm>
          <a:prstGeom prst="rect">
            <a:avLst/>
          </a:prstGeom>
          <a:noFill/>
        </p:spPr>
        <p:txBody>
          <a:bodyPr wrap="square" rtlCol="0">
            <a:spAutoFit/>
          </a:bodyPr>
          <a:lstStyle/>
          <a:p>
            <a:r>
              <a:rPr lang="nl-BE" sz="1100" b="1" dirty="0">
                <a:solidFill>
                  <a:srgbClr val="9B9B9B"/>
                </a:solidFill>
              </a:rPr>
              <a:t>Doel</a:t>
            </a:r>
          </a:p>
          <a:p>
            <a:pPr marL="180000" indent="-180000">
              <a:buFont typeface="Arial" panose="020B0604020202020204" pitchFamily="34" charset="0"/>
              <a:buChar char="•"/>
            </a:pPr>
            <a:r>
              <a:rPr lang="nl-BE" sz="1100" dirty="0">
                <a:solidFill>
                  <a:srgbClr val="9B9B9B"/>
                </a:solidFill>
              </a:rPr>
              <a:t>Verhogen # duurzame kms</a:t>
            </a:r>
          </a:p>
          <a:p>
            <a:pPr marL="180000" indent="-180000">
              <a:buFont typeface="Arial" panose="020B0604020202020204" pitchFamily="34" charset="0"/>
              <a:buChar char="•"/>
            </a:pPr>
            <a:r>
              <a:rPr lang="nl-BE" sz="1100" dirty="0" err="1">
                <a:solidFill>
                  <a:srgbClr val="9B9B9B"/>
                </a:solidFill>
              </a:rPr>
              <a:t>Modal</a:t>
            </a:r>
            <a:r>
              <a:rPr lang="nl-BE" sz="1100" dirty="0">
                <a:solidFill>
                  <a:srgbClr val="9B9B9B"/>
                </a:solidFill>
              </a:rPr>
              <a:t> shift </a:t>
            </a:r>
            <a:r>
              <a:rPr lang="nl-BE" sz="1100" dirty="0">
                <a:solidFill>
                  <a:srgbClr val="9B9B9B"/>
                </a:solidFill>
                <a:sym typeface="Symbol" panose="05050102010706020507" pitchFamily="18" charset="2"/>
              </a:rPr>
              <a:t></a:t>
            </a:r>
            <a:endParaRPr lang="nl-BE" sz="1100" dirty="0">
              <a:solidFill>
                <a:srgbClr val="9B9B9B"/>
              </a:solidFill>
            </a:endParaRPr>
          </a:p>
          <a:p>
            <a:endParaRPr lang="nl-BE" sz="1100" b="1" dirty="0">
              <a:solidFill>
                <a:srgbClr val="9B9B9B"/>
              </a:solidFill>
            </a:endParaRPr>
          </a:p>
          <a:p>
            <a:endParaRPr lang="nl-BE" sz="1100" b="1" dirty="0">
              <a:solidFill>
                <a:srgbClr val="9B9B9B"/>
              </a:solidFill>
            </a:endParaRPr>
          </a:p>
          <a:p>
            <a:r>
              <a:rPr lang="nl-BE" sz="1100" b="1" dirty="0">
                <a:solidFill>
                  <a:srgbClr val="9B9B9B"/>
                </a:solidFill>
              </a:rPr>
              <a:t>Doelgroep</a:t>
            </a:r>
          </a:p>
          <a:p>
            <a:pPr marL="180000" indent="-180000">
              <a:buFont typeface="Arial" panose="020B0604020202020204" pitchFamily="34" charset="0"/>
              <a:buChar char="•"/>
            </a:pPr>
            <a:r>
              <a:rPr lang="nl-BE" sz="1100" dirty="0">
                <a:solidFill>
                  <a:srgbClr val="9B9B9B"/>
                </a:solidFill>
              </a:rPr>
              <a:t>Nieuwe gebruikers</a:t>
            </a:r>
          </a:p>
          <a:p>
            <a:endParaRPr lang="nl-BE" sz="1100" b="1" dirty="0">
              <a:solidFill>
                <a:srgbClr val="717171"/>
              </a:solidFill>
            </a:endParaRPr>
          </a:p>
          <a:p>
            <a:r>
              <a:rPr lang="nl-BE" sz="1100" b="1" dirty="0"/>
              <a:t>Boodschap</a:t>
            </a:r>
          </a:p>
          <a:p>
            <a:pPr marL="171450" indent="-171450">
              <a:buFont typeface="Arial" panose="020B0604020202020204" pitchFamily="34" charset="0"/>
              <a:buChar char="•"/>
            </a:pPr>
            <a:r>
              <a:rPr lang="nl-BE" sz="1100" i="1" dirty="0"/>
              <a:t>Ontdek alle mogelijkheden om je zo vlot mogelijk te verplaatsen met Hoppin.</a:t>
            </a:r>
            <a:endParaRPr lang="nl-BE" sz="1100" dirty="0"/>
          </a:p>
        </p:txBody>
      </p:sp>
      <p:sp>
        <p:nvSpPr>
          <p:cNvPr id="18" name="Tekstvak 17">
            <a:extLst>
              <a:ext uri="{FF2B5EF4-FFF2-40B4-BE49-F238E27FC236}">
                <a16:creationId xmlns:a16="http://schemas.microsoft.com/office/drawing/2014/main" id="{4294B87E-A644-1D41-89AF-CCC0E1FDA537}"/>
              </a:ext>
            </a:extLst>
          </p:cNvPr>
          <p:cNvSpPr txBox="1"/>
          <p:nvPr/>
        </p:nvSpPr>
        <p:spPr>
          <a:xfrm>
            <a:off x="775252" y="1284015"/>
            <a:ext cx="1962924" cy="2970044"/>
          </a:xfrm>
          <a:prstGeom prst="rect">
            <a:avLst/>
          </a:prstGeom>
          <a:solidFill>
            <a:schemeClr val="bg1">
              <a:alpha val="73708"/>
            </a:schemeClr>
          </a:solidFill>
        </p:spPr>
        <p:txBody>
          <a:bodyPr wrap="square" rtlCol="0">
            <a:spAutoFit/>
          </a:bodyPr>
          <a:lstStyle/>
          <a:p>
            <a:r>
              <a:rPr lang="nl-BE" sz="1100" b="1" dirty="0">
                <a:solidFill>
                  <a:srgbClr val="9B9B9B"/>
                </a:solidFill>
              </a:rPr>
              <a:t>Doel</a:t>
            </a:r>
          </a:p>
          <a:p>
            <a:pPr marL="180000" indent="-180000">
              <a:buFont typeface="Arial" panose="020B0604020202020204" pitchFamily="34" charset="0"/>
              <a:buChar char="•"/>
            </a:pPr>
            <a:r>
              <a:rPr lang="nl-BE" sz="1100" dirty="0">
                <a:solidFill>
                  <a:srgbClr val="9B9B9B"/>
                </a:solidFill>
              </a:rPr>
              <a:t>Heldere comm. tools ontwikkelen</a:t>
            </a:r>
          </a:p>
          <a:p>
            <a:pPr marL="180000" indent="-180000">
              <a:buFont typeface="Arial" panose="020B0604020202020204" pitchFamily="34" charset="0"/>
              <a:buChar char="•"/>
            </a:pPr>
            <a:r>
              <a:rPr lang="nl-BE" sz="1100" dirty="0">
                <a:solidFill>
                  <a:srgbClr val="9B9B9B"/>
                </a:solidFill>
              </a:rPr>
              <a:t>Communicatie over principes BBH op maat van doelgroep</a:t>
            </a:r>
          </a:p>
          <a:p>
            <a:endParaRPr lang="nl-BE" sz="1100" b="1" dirty="0">
              <a:solidFill>
                <a:srgbClr val="9B9B9B"/>
              </a:solidFill>
            </a:endParaRPr>
          </a:p>
          <a:p>
            <a:r>
              <a:rPr lang="nl-BE" sz="1100" b="1" dirty="0">
                <a:solidFill>
                  <a:srgbClr val="9B9B9B"/>
                </a:solidFill>
              </a:rPr>
              <a:t>Doelgroepen</a:t>
            </a:r>
          </a:p>
          <a:p>
            <a:pPr marL="180000" indent="-180000">
              <a:buFont typeface="Arial" panose="020B0604020202020204" pitchFamily="34" charset="0"/>
              <a:buChar char="•"/>
            </a:pPr>
            <a:r>
              <a:rPr lang="nl-BE" sz="1100" dirty="0">
                <a:solidFill>
                  <a:srgbClr val="9B9B9B"/>
                </a:solidFill>
              </a:rPr>
              <a:t>Opiniemakers en mobiliteitsjournalisten</a:t>
            </a:r>
          </a:p>
          <a:p>
            <a:pPr marL="180000" indent="-180000">
              <a:buFont typeface="Arial" panose="020B0604020202020204" pitchFamily="34" charset="0"/>
              <a:buChar char="•"/>
            </a:pPr>
            <a:r>
              <a:rPr lang="nl-BE" sz="1100" dirty="0">
                <a:solidFill>
                  <a:srgbClr val="9B9B9B"/>
                </a:solidFill>
              </a:rPr>
              <a:t>Lokale besturen</a:t>
            </a:r>
          </a:p>
          <a:p>
            <a:pPr marL="180000" indent="-180000">
              <a:buFont typeface="Arial" panose="020B0604020202020204" pitchFamily="34" charset="0"/>
              <a:buChar char="•"/>
            </a:pPr>
            <a:r>
              <a:rPr lang="nl-BE" sz="1100" dirty="0">
                <a:solidFill>
                  <a:srgbClr val="9B9B9B"/>
                </a:solidFill>
              </a:rPr>
              <a:t>Reizigers/burgers</a:t>
            </a:r>
          </a:p>
          <a:p>
            <a:endParaRPr lang="nl-BE" sz="1100" dirty="0">
              <a:solidFill>
                <a:srgbClr val="717171"/>
              </a:solidFill>
            </a:endParaRPr>
          </a:p>
          <a:p>
            <a:endParaRPr lang="nl-BE" sz="1100" b="1" dirty="0">
              <a:solidFill>
                <a:srgbClr val="717171"/>
              </a:solidFill>
            </a:endParaRPr>
          </a:p>
          <a:p>
            <a:r>
              <a:rPr lang="nl-BE" sz="1100" b="1" dirty="0"/>
              <a:t>Boodschap</a:t>
            </a:r>
          </a:p>
          <a:p>
            <a:pPr marL="171450" indent="-171450">
              <a:buFont typeface="Arial" panose="020B0604020202020204" pitchFamily="34" charset="0"/>
              <a:buChar char="•"/>
            </a:pPr>
            <a:r>
              <a:rPr lang="nl-BE" sz="1100" i="1" dirty="0"/>
              <a:t>We maken samen de mobiliteitsswitch. </a:t>
            </a:r>
          </a:p>
        </p:txBody>
      </p:sp>
      <p:grpSp>
        <p:nvGrpSpPr>
          <p:cNvPr id="22" name="Groep 21">
            <a:extLst>
              <a:ext uri="{FF2B5EF4-FFF2-40B4-BE49-F238E27FC236}">
                <a16:creationId xmlns:a16="http://schemas.microsoft.com/office/drawing/2014/main" id="{C7B7C2E4-1838-0143-A3E9-1C9AC4702153}"/>
              </a:ext>
            </a:extLst>
          </p:cNvPr>
          <p:cNvGrpSpPr/>
          <p:nvPr/>
        </p:nvGrpSpPr>
        <p:grpSpPr>
          <a:xfrm>
            <a:off x="775252" y="907859"/>
            <a:ext cx="2286000" cy="316013"/>
            <a:chOff x="775252" y="907859"/>
            <a:chExt cx="2286000" cy="316013"/>
          </a:xfrm>
        </p:grpSpPr>
        <p:sp>
          <p:nvSpPr>
            <p:cNvPr id="23" name="Punthaak 22">
              <a:extLst>
                <a:ext uri="{FF2B5EF4-FFF2-40B4-BE49-F238E27FC236}">
                  <a16:creationId xmlns:a16="http://schemas.microsoft.com/office/drawing/2014/main" id="{3E4E12F6-9C4D-1E4F-A08E-7A080261F510}"/>
                </a:ext>
              </a:extLst>
            </p:cNvPr>
            <p:cNvSpPr/>
            <p:nvPr/>
          </p:nvSpPr>
          <p:spPr>
            <a:xfrm>
              <a:off x="775252" y="907859"/>
              <a:ext cx="2286000" cy="314963"/>
            </a:xfrm>
            <a:prstGeom prst="chevron">
              <a:avLst/>
            </a:prstGeom>
            <a:solidFill>
              <a:srgbClr val="2B979D"/>
            </a:solidFill>
            <a:ln>
              <a:solidFill>
                <a:srgbClr val="2B97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4" name="Tekstvak 23">
              <a:extLst>
                <a:ext uri="{FF2B5EF4-FFF2-40B4-BE49-F238E27FC236}">
                  <a16:creationId xmlns:a16="http://schemas.microsoft.com/office/drawing/2014/main" id="{AB4251E4-7725-2041-BB94-B0FAE221C0CA}"/>
                </a:ext>
              </a:extLst>
            </p:cNvPr>
            <p:cNvSpPr txBox="1"/>
            <p:nvPr/>
          </p:nvSpPr>
          <p:spPr>
            <a:xfrm>
              <a:off x="920186" y="916095"/>
              <a:ext cx="1996633" cy="307777"/>
            </a:xfrm>
            <a:prstGeom prst="rect">
              <a:avLst/>
            </a:prstGeom>
            <a:noFill/>
          </p:spPr>
          <p:txBody>
            <a:bodyPr wrap="square" rtlCol="0">
              <a:spAutoFit/>
            </a:bodyPr>
            <a:lstStyle/>
            <a:p>
              <a:pPr algn="ctr"/>
              <a:r>
                <a:rPr lang="nl-BE" sz="1400" b="1" dirty="0">
                  <a:solidFill>
                    <a:schemeClr val="bg1"/>
                  </a:solidFill>
                </a:rPr>
                <a:t>Informeren </a:t>
              </a:r>
            </a:p>
          </p:txBody>
        </p:sp>
      </p:grpSp>
      <p:grpSp>
        <p:nvGrpSpPr>
          <p:cNvPr id="25" name="Groep 24">
            <a:extLst>
              <a:ext uri="{FF2B5EF4-FFF2-40B4-BE49-F238E27FC236}">
                <a16:creationId xmlns:a16="http://schemas.microsoft.com/office/drawing/2014/main" id="{DDCAD41F-FAAE-FC40-8EDA-BF21160B2724}"/>
              </a:ext>
            </a:extLst>
          </p:cNvPr>
          <p:cNvGrpSpPr/>
          <p:nvPr/>
        </p:nvGrpSpPr>
        <p:grpSpPr>
          <a:xfrm>
            <a:off x="2991522" y="458634"/>
            <a:ext cx="3275281" cy="761743"/>
            <a:chOff x="2991522" y="458634"/>
            <a:chExt cx="3275281" cy="761743"/>
          </a:xfrm>
        </p:grpSpPr>
        <p:sp>
          <p:nvSpPr>
            <p:cNvPr id="26" name="Punthaak 25">
              <a:extLst>
                <a:ext uri="{FF2B5EF4-FFF2-40B4-BE49-F238E27FC236}">
                  <a16:creationId xmlns:a16="http://schemas.microsoft.com/office/drawing/2014/main" id="{B0D47AB4-1999-4047-B6E6-E255DACA7DBC}"/>
                </a:ext>
              </a:extLst>
            </p:cNvPr>
            <p:cNvSpPr/>
            <p:nvPr/>
          </p:nvSpPr>
          <p:spPr>
            <a:xfrm>
              <a:off x="2991522" y="905414"/>
              <a:ext cx="2973943" cy="314963"/>
            </a:xfrm>
            <a:prstGeom prst="chevron">
              <a:avLst/>
            </a:prstGeom>
            <a:solidFill>
              <a:srgbClr val="2B979D"/>
            </a:solidFill>
            <a:ln>
              <a:solidFill>
                <a:srgbClr val="2B97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pic>
          <p:nvPicPr>
            <p:cNvPr id="27" name="Graphic 26" descr="Botsing met effen opvulling">
              <a:extLst>
                <a:ext uri="{FF2B5EF4-FFF2-40B4-BE49-F238E27FC236}">
                  <a16:creationId xmlns:a16="http://schemas.microsoft.com/office/drawing/2014/main" id="{DB393CC2-FC07-D441-B1A5-630F5BC8E72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662458" y="458634"/>
              <a:ext cx="604345" cy="604345"/>
            </a:xfrm>
            <a:prstGeom prst="rect">
              <a:avLst/>
            </a:prstGeom>
          </p:spPr>
        </p:pic>
        <p:sp>
          <p:nvSpPr>
            <p:cNvPr id="28" name="Tekstvak 27">
              <a:extLst>
                <a:ext uri="{FF2B5EF4-FFF2-40B4-BE49-F238E27FC236}">
                  <a16:creationId xmlns:a16="http://schemas.microsoft.com/office/drawing/2014/main" id="{E6EC92A3-F1DB-F146-A7B8-2C092FD31EC2}"/>
                </a:ext>
              </a:extLst>
            </p:cNvPr>
            <p:cNvSpPr txBox="1"/>
            <p:nvPr/>
          </p:nvSpPr>
          <p:spPr>
            <a:xfrm>
              <a:off x="3135955" y="910500"/>
              <a:ext cx="2674536" cy="307777"/>
            </a:xfrm>
            <a:prstGeom prst="rect">
              <a:avLst/>
            </a:prstGeom>
            <a:noFill/>
            <a:ln>
              <a:noFill/>
            </a:ln>
          </p:spPr>
          <p:txBody>
            <a:bodyPr wrap="square" rtlCol="0">
              <a:spAutoFit/>
            </a:bodyPr>
            <a:lstStyle/>
            <a:p>
              <a:pPr algn="ctr"/>
              <a:r>
                <a:rPr lang="nl-BE" sz="1400" b="1" dirty="0">
                  <a:solidFill>
                    <a:schemeClr val="bg1"/>
                  </a:solidFill>
                </a:rPr>
                <a:t>Begeleiden</a:t>
              </a:r>
              <a:r>
                <a:rPr lang="nl-BE" sz="1400" b="1" dirty="0">
                  <a:solidFill>
                    <a:srgbClr val="2B979D"/>
                  </a:solidFill>
                </a:rPr>
                <a:t> </a:t>
              </a:r>
            </a:p>
          </p:txBody>
        </p:sp>
      </p:grpSp>
      <p:grpSp>
        <p:nvGrpSpPr>
          <p:cNvPr id="29" name="Groep 28">
            <a:extLst>
              <a:ext uri="{FF2B5EF4-FFF2-40B4-BE49-F238E27FC236}">
                <a16:creationId xmlns:a16="http://schemas.microsoft.com/office/drawing/2014/main" id="{6ABA624B-72F0-CF42-8155-BF26B0AC07AC}"/>
              </a:ext>
            </a:extLst>
          </p:cNvPr>
          <p:cNvGrpSpPr/>
          <p:nvPr/>
        </p:nvGrpSpPr>
        <p:grpSpPr>
          <a:xfrm>
            <a:off x="4871922" y="1300576"/>
            <a:ext cx="2714867" cy="332861"/>
            <a:chOff x="4871922" y="1300576"/>
            <a:chExt cx="2714867" cy="332861"/>
          </a:xfrm>
        </p:grpSpPr>
        <p:sp>
          <p:nvSpPr>
            <p:cNvPr id="30" name="Punthaak 29">
              <a:extLst>
                <a:ext uri="{FF2B5EF4-FFF2-40B4-BE49-F238E27FC236}">
                  <a16:creationId xmlns:a16="http://schemas.microsoft.com/office/drawing/2014/main" id="{2D95E6A5-663C-0640-9D19-4ACB2A5D407B}"/>
                </a:ext>
              </a:extLst>
            </p:cNvPr>
            <p:cNvSpPr/>
            <p:nvPr/>
          </p:nvSpPr>
          <p:spPr>
            <a:xfrm>
              <a:off x="4871922" y="1300576"/>
              <a:ext cx="2714867" cy="332861"/>
            </a:xfrm>
            <a:prstGeom prst="chevron">
              <a:avLst/>
            </a:prstGeom>
            <a:solidFill>
              <a:srgbClr val="2B979D"/>
            </a:solidFill>
            <a:ln>
              <a:solidFill>
                <a:srgbClr val="2B97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31" name="Tekstvak 30">
              <a:extLst>
                <a:ext uri="{FF2B5EF4-FFF2-40B4-BE49-F238E27FC236}">
                  <a16:creationId xmlns:a16="http://schemas.microsoft.com/office/drawing/2014/main" id="{92904337-0363-3A40-94FD-F5295BB12BC6}"/>
                </a:ext>
              </a:extLst>
            </p:cNvPr>
            <p:cNvSpPr txBox="1"/>
            <p:nvPr/>
          </p:nvSpPr>
          <p:spPr>
            <a:xfrm>
              <a:off x="5023413" y="1313117"/>
              <a:ext cx="2401746" cy="307777"/>
            </a:xfrm>
            <a:prstGeom prst="rect">
              <a:avLst/>
            </a:prstGeom>
            <a:noFill/>
          </p:spPr>
          <p:txBody>
            <a:bodyPr wrap="square" rtlCol="0">
              <a:spAutoFit/>
            </a:bodyPr>
            <a:lstStyle/>
            <a:p>
              <a:pPr algn="ctr"/>
              <a:r>
                <a:rPr lang="nl-BE" sz="1400" b="1" dirty="0">
                  <a:solidFill>
                    <a:schemeClr val="bg1"/>
                  </a:solidFill>
                </a:rPr>
                <a:t>Lanceren </a:t>
              </a:r>
            </a:p>
          </p:txBody>
        </p:sp>
      </p:grpSp>
      <p:grpSp>
        <p:nvGrpSpPr>
          <p:cNvPr id="32" name="Groep 31">
            <a:extLst>
              <a:ext uri="{FF2B5EF4-FFF2-40B4-BE49-F238E27FC236}">
                <a16:creationId xmlns:a16="http://schemas.microsoft.com/office/drawing/2014/main" id="{CA83E8BB-C5BF-E84A-9E22-DFFB35723E12}"/>
              </a:ext>
            </a:extLst>
          </p:cNvPr>
          <p:cNvGrpSpPr/>
          <p:nvPr/>
        </p:nvGrpSpPr>
        <p:grpSpPr>
          <a:xfrm>
            <a:off x="7512710" y="1300576"/>
            <a:ext cx="1570327" cy="332861"/>
            <a:chOff x="7512710" y="1300576"/>
            <a:chExt cx="1570327" cy="332861"/>
          </a:xfrm>
        </p:grpSpPr>
        <p:sp>
          <p:nvSpPr>
            <p:cNvPr id="33" name="Punthaak 32">
              <a:extLst>
                <a:ext uri="{FF2B5EF4-FFF2-40B4-BE49-F238E27FC236}">
                  <a16:creationId xmlns:a16="http://schemas.microsoft.com/office/drawing/2014/main" id="{650F9FD4-925B-384B-A8F0-118E72808D35}"/>
                </a:ext>
              </a:extLst>
            </p:cNvPr>
            <p:cNvSpPr/>
            <p:nvPr/>
          </p:nvSpPr>
          <p:spPr>
            <a:xfrm>
              <a:off x="7512710" y="1300576"/>
              <a:ext cx="1570327" cy="332861"/>
            </a:xfrm>
            <a:prstGeom prst="chevron">
              <a:avLst/>
            </a:prstGeom>
            <a:solidFill>
              <a:srgbClr val="2B979D"/>
            </a:solidFill>
            <a:ln>
              <a:solidFill>
                <a:srgbClr val="2B97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34" name="Tekstvak 33">
              <a:extLst>
                <a:ext uri="{FF2B5EF4-FFF2-40B4-BE49-F238E27FC236}">
                  <a16:creationId xmlns:a16="http://schemas.microsoft.com/office/drawing/2014/main" id="{15586D16-CE43-E943-A17A-8A08F69E43D1}"/>
                </a:ext>
              </a:extLst>
            </p:cNvPr>
            <p:cNvSpPr txBox="1"/>
            <p:nvPr/>
          </p:nvSpPr>
          <p:spPr>
            <a:xfrm>
              <a:off x="7674341" y="1313117"/>
              <a:ext cx="1243954" cy="307777"/>
            </a:xfrm>
            <a:prstGeom prst="rect">
              <a:avLst/>
            </a:prstGeom>
            <a:noFill/>
          </p:spPr>
          <p:txBody>
            <a:bodyPr wrap="square" rtlCol="0">
              <a:spAutoFit/>
            </a:bodyPr>
            <a:lstStyle/>
            <a:p>
              <a:pPr algn="ctr"/>
              <a:r>
                <a:rPr lang="nl-BE" sz="1400" b="1" dirty="0">
                  <a:solidFill>
                    <a:schemeClr val="bg1"/>
                  </a:solidFill>
                </a:rPr>
                <a:t>Motiveren</a:t>
              </a:r>
              <a:r>
                <a:rPr lang="nl-BE" sz="1400" b="1" dirty="0">
                  <a:solidFill>
                    <a:srgbClr val="2B979D"/>
                  </a:solidFill>
                </a:rPr>
                <a:t> </a:t>
              </a:r>
            </a:p>
          </p:txBody>
        </p:sp>
      </p:grpSp>
    </p:spTree>
    <p:extLst>
      <p:ext uri="{BB962C8B-B14F-4D97-AF65-F5344CB8AC3E}">
        <p14:creationId xmlns:p14="http://schemas.microsoft.com/office/powerpoint/2010/main" val="2047402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424134E-C87A-224B-B236-78798D116BDD}"/>
              </a:ext>
            </a:extLst>
          </p:cNvPr>
          <p:cNvSpPr>
            <a:spLocks noGrp="1"/>
          </p:cNvSpPr>
          <p:nvPr>
            <p:ph type="ctrTitle"/>
          </p:nvPr>
        </p:nvSpPr>
        <p:spPr/>
        <p:txBody>
          <a:bodyPr/>
          <a:lstStyle/>
          <a:p>
            <a:r>
              <a:rPr lang="nl-BE" dirty="0"/>
              <a:t>Publiekscampagne:</a:t>
            </a:r>
            <a:br>
              <a:rPr lang="nl-BE" dirty="0"/>
            </a:br>
            <a:r>
              <a:rPr lang="nl-BE" dirty="0"/>
              <a:t>Two-pager</a:t>
            </a:r>
          </a:p>
        </p:txBody>
      </p:sp>
      <p:sp>
        <p:nvSpPr>
          <p:cNvPr id="5" name="Ondertitel 4">
            <a:extLst>
              <a:ext uri="{FF2B5EF4-FFF2-40B4-BE49-F238E27FC236}">
                <a16:creationId xmlns:a16="http://schemas.microsoft.com/office/drawing/2014/main" id="{4DD411C9-AF26-0541-9EBE-4F4BEADA266C}"/>
              </a:ext>
            </a:extLst>
          </p:cNvPr>
          <p:cNvSpPr>
            <a:spLocks noGrp="1"/>
          </p:cNvSpPr>
          <p:nvPr>
            <p:ph type="subTitle" idx="1"/>
          </p:nvPr>
        </p:nvSpPr>
        <p:spPr/>
        <p:txBody>
          <a:bodyPr/>
          <a:lstStyle/>
          <a:p>
            <a:endParaRPr lang="nl-BE"/>
          </a:p>
        </p:txBody>
      </p:sp>
    </p:spTree>
    <p:extLst>
      <p:ext uri="{BB962C8B-B14F-4D97-AF65-F5344CB8AC3E}">
        <p14:creationId xmlns:p14="http://schemas.microsoft.com/office/powerpoint/2010/main" val="2061288072"/>
      </p:ext>
    </p:extLst>
  </p:cSld>
  <p:clrMapOvr>
    <a:masterClrMapping/>
  </p:clrMapOvr>
</p:sld>
</file>

<file path=ppt/theme/theme1.xml><?xml version="1.0" encoding="utf-8"?>
<a:theme xmlns:a="http://schemas.openxmlformats.org/drawingml/2006/main" name="Titel_presentatie">
  <a:themeElements>
    <a:clrScheme name="Departement MOW">
      <a:dk1>
        <a:sysClr val="windowText" lastClr="000000"/>
      </a:dk1>
      <a:lt1>
        <a:sysClr val="window" lastClr="FFFFFF"/>
      </a:lt1>
      <a:dk2>
        <a:srgbClr val="1C7070"/>
      </a:dk2>
      <a:lt2>
        <a:srgbClr val="EEECE1"/>
      </a:lt2>
      <a:accent1>
        <a:srgbClr val="1C7070"/>
      </a:accent1>
      <a:accent2>
        <a:srgbClr val="2B5B25"/>
      </a:accent2>
      <a:accent3>
        <a:srgbClr val="543F5E"/>
      </a:accent3>
      <a:accent4>
        <a:srgbClr val="8064A2"/>
      </a:accent4>
      <a:accent5>
        <a:srgbClr val="15465B"/>
      </a:accent5>
      <a:accent6>
        <a:srgbClr val="912D2D"/>
      </a:accent6>
      <a:hlink>
        <a:srgbClr val="0000FF"/>
      </a:hlink>
      <a:folHlink>
        <a:srgbClr val="800080"/>
      </a:folHlink>
    </a:clrScheme>
    <a:fontScheme name="Vlaamse overheid presentatie">
      <a:majorFont>
        <a:latin typeface="FlandersArtSans-Medium"/>
        <a:ea typeface=""/>
        <a:cs typeface=""/>
      </a:majorFont>
      <a:minorFont>
        <a:latin typeface="FlandersArtSerif-Regular"/>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MOW_corporate_Flanders_16-9 widescreen v1" id="{BC99F72B-4912-480B-AABF-DF7A0B94D853}" vid="{29535C8E-6686-43DC-8B58-479B089D84B4}"/>
    </a:ext>
  </a:extLst>
</a:theme>
</file>

<file path=ppt/theme/theme2.xml><?xml version="1.0" encoding="utf-8"?>
<a:theme xmlns:a="http://schemas.openxmlformats.org/drawingml/2006/main" name="Hoofdstukken">
  <a:themeElements>
    <a:clrScheme name="Departement MOW">
      <a:dk1>
        <a:sysClr val="windowText" lastClr="000000"/>
      </a:dk1>
      <a:lt1>
        <a:sysClr val="window" lastClr="FFFFFF"/>
      </a:lt1>
      <a:dk2>
        <a:srgbClr val="1C7070"/>
      </a:dk2>
      <a:lt2>
        <a:srgbClr val="EEECE1"/>
      </a:lt2>
      <a:accent1>
        <a:srgbClr val="1C7070"/>
      </a:accent1>
      <a:accent2>
        <a:srgbClr val="2B5B25"/>
      </a:accent2>
      <a:accent3>
        <a:srgbClr val="543F5E"/>
      </a:accent3>
      <a:accent4>
        <a:srgbClr val="8064A2"/>
      </a:accent4>
      <a:accent5>
        <a:srgbClr val="15465B"/>
      </a:accent5>
      <a:accent6>
        <a:srgbClr val="912D2D"/>
      </a:accent6>
      <a:hlink>
        <a:srgbClr val="0000FF"/>
      </a:hlink>
      <a:folHlink>
        <a:srgbClr val="800080"/>
      </a:folHlink>
    </a:clrScheme>
    <a:fontScheme name="Vlaamse overheid presentatie">
      <a:majorFont>
        <a:latin typeface="FlandersArtSans-Medium"/>
        <a:ea typeface=""/>
        <a:cs typeface=""/>
      </a:majorFont>
      <a:minorFont>
        <a:latin typeface="FlandersArtSerif-Regular"/>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MOW_corporate_Flanders_16-9 widescreen v1" id="{BC99F72B-4912-480B-AABF-DF7A0B94D853}" vid="{F8857715-B68E-4A9D-B9FF-C54D26D48822}"/>
    </a:ext>
  </a:extLst>
</a:theme>
</file>

<file path=ppt/theme/theme3.xml><?xml version="1.0" encoding="utf-8"?>
<a:theme xmlns:a="http://schemas.openxmlformats.org/drawingml/2006/main" name="Inhoud presentatie">
  <a:themeElements>
    <a:clrScheme name="Departement MOW">
      <a:dk1>
        <a:sysClr val="windowText" lastClr="000000"/>
      </a:dk1>
      <a:lt1>
        <a:sysClr val="window" lastClr="FFFFFF"/>
      </a:lt1>
      <a:dk2>
        <a:srgbClr val="1C7070"/>
      </a:dk2>
      <a:lt2>
        <a:srgbClr val="EEECE1"/>
      </a:lt2>
      <a:accent1>
        <a:srgbClr val="1C7070"/>
      </a:accent1>
      <a:accent2>
        <a:srgbClr val="2B5B25"/>
      </a:accent2>
      <a:accent3>
        <a:srgbClr val="543F5E"/>
      </a:accent3>
      <a:accent4>
        <a:srgbClr val="8064A2"/>
      </a:accent4>
      <a:accent5>
        <a:srgbClr val="15465B"/>
      </a:accent5>
      <a:accent6>
        <a:srgbClr val="912D2D"/>
      </a:accent6>
      <a:hlink>
        <a:srgbClr val="0000FF"/>
      </a:hlink>
      <a:folHlink>
        <a:srgbClr val="800080"/>
      </a:folHlink>
    </a:clrScheme>
    <a:fontScheme name="Vlaamse overheid presentatie">
      <a:majorFont>
        <a:latin typeface="FlandersArtSans-Medium"/>
        <a:ea typeface=""/>
        <a:cs typeface=""/>
      </a:majorFont>
      <a:minorFont>
        <a:latin typeface="FlandersArtSerif-Regular"/>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_MOW_corporate_Flanders_16-9 widescreen v1" id="{BC99F72B-4912-480B-AABF-DF7A0B94D853}" vid="{040C5E07-4FF9-42AF-832D-0E1613A23F73}"/>
    </a:ext>
  </a:extLst>
</a:theme>
</file>

<file path=ppt/theme/theme4.xml><?xml version="1.0" encoding="utf-8"?>
<a:theme xmlns:a="http://schemas.openxmlformats.org/drawingml/2006/main" name="1_Inhoud presentatie">
  <a:themeElements>
    <a:clrScheme name="Departement MOW">
      <a:dk1>
        <a:sysClr val="windowText" lastClr="000000"/>
      </a:dk1>
      <a:lt1>
        <a:sysClr val="window" lastClr="FFFFFF"/>
      </a:lt1>
      <a:dk2>
        <a:srgbClr val="1C7070"/>
      </a:dk2>
      <a:lt2>
        <a:srgbClr val="EEECE1"/>
      </a:lt2>
      <a:accent1>
        <a:srgbClr val="1C7070"/>
      </a:accent1>
      <a:accent2>
        <a:srgbClr val="2B5B25"/>
      </a:accent2>
      <a:accent3>
        <a:srgbClr val="543F5E"/>
      </a:accent3>
      <a:accent4>
        <a:srgbClr val="8064A2"/>
      </a:accent4>
      <a:accent5>
        <a:srgbClr val="15465B"/>
      </a:accent5>
      <a:accent6>
        <a:srgbClr val="912D2D"/>
      </a:accent6>
      <a:hlink>
        <a:srgbClr val="0000FF"/>
      </a:hlink>
      <a:folHlink>
        <a:srgbClr val="800080"/>
      </a:folHlink>
    </a:clrScheme>
    <a:fontScheme name="Vlaamse overheid presentatie">
      <a:majorFont>
        <a:latin typeface="FlandersArtSans-Medium"/>
        <a:ea typeface=""/>
        <a:cs typeface=""/>
      </a:majorFont>
      <a:minorFont>
        <a:latin typeface="FlandersArtSerif-Regular"/>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Inhoud presentatie">
  <a:themeElements>
    <a:clrScheme name="Departement MOW">
      <a:dk1>
        <a:sysClr val="windowText" lastClr="000000"/>
      </a:dk1>
      <a:lt1>
        <a:sysClr val="window" lastClr="FFFFFF"/>
      </a:lt1>
      <a:dk2>
        <a:srgbClr val="1C7070"/>
      </a:dk2>
      <a:lt2>
        <a:srgbClr val="EEECE1"/>
      </a:lt2>
      <a:accent1>
        <a:srgbClr val="1C7070"/>
      </a:accent1>
      <a:accent2>
        <a:srgbClr val="2B5B25"/>
      </a:accent2>
      <a:accent3>
        <a:srgbClr val="543F5E"/>
      </a:accent3>
      <a:accent4>
        <a:srgbClr val="8064A2"/>
      </a:accent4>
      <a:accent5>
        <a:srgbClr val="15465B"/>
      </a:accent5>
      <a:accent6>
        <a:srgbClr val="912D2D"/>
      </a:accent6>
      <a:hlink>
        <a:srgbClr val="0000FF"/>
      </a:hlink>
      <a:folHlink>
        <a:srgbClr val="800080"/>
      </a:folHlink>
    </a:clrScheme>
    <a:fontScheme name="Vlaamse overheid presentatie">
      <a:majorFont>
        <a:latin typeface="FlandersArtSans-Medium"/>
        <a:ea typeface=""/>
        <a:cs typeface=""/>
      </a:majorFont>
      <a:minorFont>
        <a:latin typeface="FlandersArtSerif-Regular"/>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Inhoud presentatie">
  <a:themeElements>
    <a:clrScheme name="Departement MOW">
      <a:dk1>
        <a:sysClr val="windowText" lastClr="000000"/>
      </a:dk1>
      <a:lt1>
        <a:sysClr val="window" lastClr="FFFFFF"/>
      </a:lt1>
      <a:dk2>
        <a:srgbClr val="1C7070"/>
      </a:dk2>
      <a:lt2>
        <a:srgbClr val="EEECE1"/>
      </a:lt2>
      <a:accent1>
        <a:srgbClr val="1C7070"/>
      </a:accent1>
      <a:accent2>
        <a:srgbClr val="2B5B25"/>
      </a:accent2>
      <a:accent3>
        <a:srgbClr val="543F5E"/>
      </a:accent3>
      <a:accent4>
        <a:srgbClr val="8064A2"/>
      </a:accent4>
      <a:accent5>
        <a:srgbClr val="15465B"/>
      </a:accent5>
      <a:accent6>
        <a:srgbClr val="912D2D"/>
      </a:accent6>
      <a:hlink>
        <a:srgbClr val="0000FF"/>
      </a:hlink>
      <a:folHlink>
        <a:srgbClr val="800080"/>
      </a:folHlink>
    </a:clrScheme>
    <a:fontScheme name="Vlaamse overheid presentatie">
      <a:majorFont>
        <a:latin typeface="FlandersArtSans-Medium"/>
        <a:ea typeface=""/>
        <a:cs typeface=""/>
      </a:majorFont>
      <a:minorFont>
        <a:latin typeface="FlandersArtSerif-Regular"/>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D7653991435A144B18F14870F08E2B1" ma:contentTypeVersion="5" ma:contentTypeDescription="Een nieuw document maken." ma:contentTypeScope="" ma:versionID="a1b84ec4b74afdc2469063cc55fd6350">
  <xsd:schema xmlns:xsd="http://www.w3.org/2001/XMLSchema" xmlns:xs="http://www.w3.org/2001/XMLSchema" xmlns:p="http://schemas.microsoft.com/office/2006/metadata/properties" xmlns:ns1="http://schemas.microsoft.com/sharepoint/v3" xmlns:ns2="1f2ed65d-9cf2-4a59-85a0-d6b427b56029" targetNamespace="http://schemas.microsoft.com/office/2006/metadata/properties" ma:root="true" ma:fieldsID="657eabe481d7b031be894477657632d6" ns1:_="" ns2:_="">
    <xsd:import namespace="http://schemas.microsoft.com/sharepoint/v3"/>
    <xsd:import namespace="1f2ed65d-9cf2-4a59-85a0-d6b427b56029"/>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DateTake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Begindatum van de planning" ma:description="Geplande begindatum is een sitekolom die door de publicatiefunctie gemaakt wordt. Het wordt gebruikt om een specifieke datum en tijd op te geven waarop de pagina voor het eerst verschijnt voor sitebezoekers." ma:internalName="PublishingStartDate">
      <xsd:simpleType>
        <xsd:restriction base="dms:Unknown"/>
      </xsd:simpleType>
    </xsd:element>
    <xsd:element name="PublishingExpirationDate" ma:index="9" nillable="true" ma:displayName="Einddatum van de planning" ma:description="Geplande einddatum is een sitekolom die door de publicatiefunctie gemaakt wordt. Het wordt gebruikt om een specifieke datum en tijd op te geven waarop de pagina niet langer verschijnt voor sitebezoeke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f2ed65d-9cf2-4a59-85a0-d6b427b5602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2567530D-70FE-4819-85D4-34D3AAB8AD19}">
  <ds:schemaRefs>
    <ds:schemaRef ds:uri="http://schemas.microsoft.com/sharepoint/v3/contenttype/forms"/>
  </ds:schemaRefs>
</ds:datastoreItem>
</file>

<file path=customXml/itemProps2.xml><?xml version="1.0" encoding="utf-8"?>
<ds:datastoreItem xmlns:ds="http://schemas.openxmlformats.org/officeDocument/2006/customXml" ds:itemID="{0377A18F-C8B3-4844-9567-6CD2A2E1C4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f2ed65d-9cf2-4a59-85a0-d6b427b560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0CF9411-881F-433E-A322-D949B848CCD0}">
  <ds:schemaRefs>
    <ds:schemaRef ds:uri="http://purl.org/dc/terms/"/>
    <ds:schemaRef ds:uri="1f2ed65d-9cf2-4a59-85a0-d6b427b56029"/>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20644</TotalTime>
  <Words>530</Words>
  <Application>Microsoft Office PowerPoint</Application>
  <PresentationFormat>Diavoorstelling (16:9)</PresentationFormat>
  <Paragraphs>152</Paragraphs>
  <Slides>20</Slides>
  <Notes>13</Notes>
  <HiddenSlides>1</HiddenSlides>
  <MMClips>1</MMClips>
  <ScaleCrop>false</ScaleCrop>
  <HeadingPairs>
    <vt:vector size="6" baseType="variant">
      <vt:variant>
        <vt:lpstr>Gebruikte lettertypen</vt:lpstr>
      </vt:variant>
      <vt:variant>
        <vt:i4>8</vt:i4>
      </vt:variant>
      <vt:variant>
        <vt:lpstr>Thema</vt:lpstr>
      </vt:variant>
      <vt:variant>
        <vt:i4>6</vt:i4>
      </vt:variant>
      <vt:variant>
        <vt:lpstr>Diatitels</vt:lpstr>
      </vt:variant>
      <vt:variant>
        <vt:i4>20</vt:i4>
      </vt:variant>
    </vt:vector>
  </HeadingPairs>
  <TitlesOfParts>
    <vt:vector size="34" baseType="lpstr">
      <vt:lpstr>FlandersArtSans-Medium</vt:lpstr>
      <vt:lpstr>FlandersArtSans-Bold</vt:lpstr>
      <vt:lpstr>Calibri</vt:lpstr>
      <vt:lpstr>Arial</vt:lpstr>
      <vt:lpstr>FlandersArtSans-Regular</vt:lpstr>
      <vt:lpstr>Always Montefiore Bold</vt:lpstr>
      <vt:lpstr>FlandersArtSerif-Regular</vt:lpstr>
      <vt:lpstr>Wingdings</vt:lpstr>
      <vt:lpstr>Titel_presentatie</vt:lpstr>
      <vt:lpstr>Hoofdstukken</vt:lpstr>
      <vt:lpstr>Inhoud presentatie</vt:lpstr>
      <vt:lpstr>1_Inhoud presentatie</vt:lpstr>
      <vt:lpstr>3_Inhoud presentatie</vt:lpstr>
      <vt:lpstr>2_Inhoud presentatie</vt:lpstr>
      <vt:lpstr>PowerPoint-presentatie</vt:lpstr>
      <vt:lpstr>Agenda</vt:lpstr>
      <vt:lpstr>Inleiding</vt:lpstr>
      <vt:lpstr>PowerPoint-presentatie</vt:lpstr>
      <vt:lpstr>Communicatieplan  Q1 2022</vt:lpstr>
      <vt:lpstr>PowerPoint-presentatie</vt:lpstr>
      <vt:lpstr>PowerPoint-presentatie</vt:lpstr>
      <vt:lpstr>PowerPoint-presentatie</vt:lpstr>
      <vt:lpstr>Publiekscampagne: Two-pager</vt:lpstr>
      <vt:lpstr>Two-pager</vt:lpstr>
      <vt:lpstr>PowerPoint-presentatie</vt:lpstr>
      <vt:lpstr>PowerPoint-presentatie</vt:lpstr>
      <vt:lpstr>Timing &amp; praktisch</vt:lpstr>
      <vt:lpstr>PowerPoint-presentatie</vt:lpstr>
      <vt:lpstr>Twee pijlers</vt:lpstr>
      <vt:lpstr>Timing</vt:lpstr>
      <vt:lpstr>Praktisch</vt:lpstr>
      <vt:lpstr>Disclaimer</vt:lpstr>
      <vt:lpstr>Ook beschikbaar</vt:lpstr>
      <vt:lpstr>Vragen?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Basisbereikbaarheid Een nieuw vervoersysteem</dc:title>
  <dc:creator>Inge Dorssers</dc:creator>
  <cp:lastModifiedBy>Hechter Catherine</cp:lastModifiedBy>
  <cp:revision>377</cp:revision>
  <dcterms:created xsi:type="dcterms:W3CDTF">2020-09-04T10:27:11Z</dcterms:created>
  <dcterms:modified xsi:type="dcterms:W3CDTF">2022-01-19T11:00:12Z</dcterms:modified>
</cp:coreProperties>
</file>