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</p:sldMasterIdLst>
  <p:notesMasterIdLst>
    <p:notesMasterId r:id="rId10"/>
  </p:notesMasterIdLst>
  <p:sldIdLst>
    <p:sldId id="265" r:id="rId3"/>
    <p:sldId id="284" r:id="rId4"/>
    <p:sldId id="285" r:id="rId5"/>
    <p:sldId id="273" r:id="rId6"/>
    <p:sldId id="279" r:id="rId7"/>
    <p:sldId id="286" r:id="rId8"/>
    <p:sldId id="287" r:id="rId9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65B"/>
    <a:srgbClr val="543F5E"/>
    <a:srgbClr val="5DBE55"/>
    <a:srgbClr val="D26E25"/>
    <a:srgbClr val="247FB0"/>
    <a:srgbClr val="4FB543"/>
    <a:srgbClr val="D26E5B"/>
    <a:srgbClr val="1546FF"/>
    <a:srgbClr val="926DA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5405" autoAdjust="0"/>
  </p:normalViewPr>
  <p:slideViewPr>
    <p:cSldViewPr snapToGrid="0" showGuides="1">
      <p:cViewPr varScale="1">
        <p:scale>
          <a:sx n="85" d="100"/>
          <a:sy n="85" d="100"/>
        </p:scale>
        <p:origin x="648" y="90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-107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1/04/2021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Vul hier de titel + jouw naam + datum in van je sessie </a:t>
            </a:r>
          </a:p>
          <a:p>
            <a:endParaRPr lang="nl-BE" dirty="0"/>
          </a:p>
          <a:p>
            <a:r>
              <a:rPr lang="nl-BE" dirty="0"/>
              <a:t>Laat deze slide op staan 5 minuten voordat je sessie begint.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Calibri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99BA50D1-E8D3-4DC0-8DF6-8F33921AABF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/>
          </a:p>
        </p:txBody>
      </p:sp>
      <p:pic>
        <p:nvPicPr>
          <p:cNvPr id="6" name="Graphic 11">
            <a:extLst>
              <a:ext uri="{FF2B5EF4-FFF2-40B4-BE49-F238E27FC236}">
                <a16:creationId xmlns:a16="http://schemas.microsoft.com/office/drawing/2014/main" id="{76BAAE44-FEC9-4202-9E2B-A6515AD94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20789" b="20574"/>
          <a:stretch/>
        </p:blipFill>
        <p:spPr>
          <a:xfrm>
            <a:off x="4899460" y="6054572"/>
            <a:ext cx="1215623" cy="3166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EABC74D-5C24-4BA4-9DE0-1464BB421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b="41752"/>
          <a:stretch/>
        </p:blipFill>
        <p:spPr>
          <a:xfrm>
            <a:off x="735153" y="5803469"/>
            <a:ext cx="1215622" cy="772169"/>
          </a:xfrm>
          <a:prstGeom prst="rect">
            <a:avLst/>
          </a:prstGeom>
        </p:spPr>
      </p:pic>
      <p:sp>
        <p:nvSpPr>
          <p:cNvPr id="9" name="Tijdelijke aanduiding voor afbeelding 9">
            <a:extLst>
              <a:ext uri="{FF2B5EF4-FFF2-40B4-BE49-F238E27FC236}">
                <a16:creationId xmlns:a16="http://schemas.microsoft.com/office/drawing/2014/main" id="{0D81038D-6B86-416D-BE09-E901B693FB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36332" y="-11112"/>
            <a:ext cx="4207669" cy="6873396"/>
          </a:xfrm>
          <a:custGeom>
            <a:avLst/>
            <a:gdLst>
              <a:gd name="connsiteX0" fmla="*/ 0 w 5610225"/>
              <a:gd name="connsiteY0" fmla="*/ 0 h 6862763"/>
              <a:gd name="connsiteX1" fmla="*/ 5610225 w 5610225"/>
              <a:gd name="connsiteY1" fmla="*/ 0 h 6862763"/>
              <a:gd name="connsiteX2" fmla="*/ 5610225 w 5610225"/>
              <a:gd name="connsiteY2" fmla="*/ 0 h 6862763"/>
              <a:gd name="connsiteX3" fmla="*/ 5610225 w 5610225"/>
              <a:gd name="connsiteY3" fmla="*/ 6862763 h 6862763"/>
              <a:gd name="connsiteX4" fmla="*/ 0 w 5610225"/>
              <a:gd name="connsiteY4" fmla="*/ 6862763 h 6862763"/>
              <a:gd name="connsiteX5" fmla="*/ 0 w 5610225"/>
              <a:gd name="connsiteY5" fmla="*/ 0 h 6862763"/>
              <a:gd name="connsiteX0" fmla="*/ 0 w 5610225"/>
              <a:gd name="connsiteY0" fmla="*/ 0 h 6862763"/>
              <a:gd name="connsiteX1" fmla="*/ 5610225 w 5610225"/>
              <a:gd name="connsiteY1" fmla="*/ 0 h 6862763"/>
              <a:gd name="connsiteX2" fmla="*/ 5610225 w 5610225"/>
              <a:gd name="connsiteY2" fmla="*/ 0 h 6862763"/>
              <a:gd name="connsiteX3" fmla="*/ 5610225 w 5610225"/>
              <a:gd name="connsiteY3" fmla="*/ 6862763 h 6862763"/>
              <a:gd name="connsiteX4" fmla="*/ 2881423 w 5610225"/>
              <a:gd name="connsiteY4" fmla="*/ 6862763 h 6862763"/>
              <a:gd name="connsiteX5" fmla="*/ 0 w 5610225"/>
              <a:gd name="connsiteY5" fmla="*/ 0 h 6862763"/>
              <a:gd name="connsiteX0" fmla="*/ 0 w 5610225"/>
              <a:gd name="connsiteY0" fmla="*/ 0 h 6873396"/>
              <a:gd name="connsiteX1" fmla="*/ 5610225 w 5610225"/>
              <a:gd name="connsiteY1" fmla="*/ 0 h 6873396"/>
              <a:gd name="connsiteX2" fmla="*/ 5610225 w 5610225"/>
              <a:gd name="connsiteY2" fmla="*/ 0 h 6873396"/>
              <a:gd name="connsiteX3" fmla="*/ 5610225 w 5610225"/>
              <a:gd name="connsiteY3" fmla="*/ 6862763 h 6873396"/>
              <a:gd name="connsiteX4" fmla="*/ 2413591 w 5610225"/>
              <a:gd name="connsiteY4" fmla="*/ 6873396 h 6873396"/>
              <a:gd name="connsiteX5" fmla="*/ 0 w 5610225"/>
              <a:gd name="connsiteY5" fmla="*/ 0 h 6873396"/>
              <a:gd name="connsiteX0" fmla="*/ 0 w 5610225"/>
              <a:gd name="connsiteY0" fmla="*/ 0 h 6873396"/>
              <a:gd name="connsiteX1" fmla="*/ 5610225 w 5610225"/>
              <a:gd name="connsiteY1" fmla="*/ 0 h 6873396"/>
              <a:gd name="connsiteX2" fmla="*/ 5610225 w 5610225"/>
              <a:gd name="connsiteY2" fmla="*/ 0 h 6873396"/>
              <a:gd name="connsiteX3" fmla="*/ 5610225 w 5610225"/>
              <a:gd name="connsiteY3" fmla="*/ 6872355 h 6873396"/>
              <a:gd name="connsiteX4" fmla="*/ 2413591 w 5610225"/>
              <a:gd name="connsiteY4" fmla="*/ 6873396 h 6873396"/>
              <a:gd name="connsiteX5" fmla="*/ 0 w 5610225"/>
              <a:gd name="connsiteY5" fmla="*/ 0 h 687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0225" h="6873396">
                <a:moveTo>
                  <a:pt x="0" y="0"/>
                </a:moveTo>
                <a:lnTo>
                  <a:pt x="5610225" y="0"/>
                </a:lnTo>
                <a:lnTo>
                  <a:pt x="5610225" y="0"/>
                </a:lnTo>
                <a:lnTo>
                  <a:pt x="5610225" y="6872355"/>
                </a:lnTo>
                <a:lnTo>
                  <a:pt x="2413591" y="687339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lIns="1800000" rIns="360000"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18A290B-83ED-4535-AF62-8679BB7CA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2024" y="2264736"/>
            <a:ext cx="4766135" cy="2648548"/>
          </a:xfrm>
        </p:spPr>
        <p:txBody>
          <a:bodyPr anchor="b"/>
          <a:lstStyle>
            <a:lvl1pPr algn="l">
              <a:lnSpc>
                <a:spcPts val="4050"/>
              </a:lnSpc>
              <a:defRPr sz="4050" baseline="0"/>
            </a:lvl1pPr>
          </a:lstStyle>
          <a:p>
            <a:r>
              <a:rPr lang="nl-BE" dirty="0"/>
              <a:t>Dit is een </a:t>
            </a:r>
            <a:r>
              <a:rPr lang="nl-BE" dirty="0" err="1"/>
              <a:t>titeldia</a:t>
            </a:r>
            <a:r>
              <a:rPr lang="nl-BE" dirty="0"/>
              <a:t>, klik om de titel te bewerken</a:t>
            </a:r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51AC66B1-D2C2-4B0A-9F5A-C94D81A4E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9528" y="5148236"/>
            <a:ext cx="4758630" cy="32249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nl-BE" sz="1650" kern="1200" spc="0" baseline="0" smtClean="0">
                <a:solidFill>
                  <a:schemeClr val="tx1"/>
                </a:solidFill>
                <a:latin typeface="FlandersArtSans-Bold" panose="00000800000000000000" pitchFamily="2" charset="0"/>
                <a:ea typeface="+mn-ea"/>
                <a:cs typeface="+mn-cs"/>
              </a:defRPr>
            </a:lvl1pPr>
          </a:lstStyle>
          <a:p>
            <a:fld id="{EB8842B4-818D-4446-9C0B-AADD2F0627CC}" type="datetime4">
              <a:rPr lang="nl-BE" smtClean="0"/>
              <a:pPr/>
              <a:t>1 april 2021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693700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99BA50D1-E8D3-4DC0-8DF6-8F33921AABF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/>
          </a:p>
        </p:txBody>
      </p:sp>
      <p:pic>
        <p:nvPicPr>
          <p:cNvPr id="6" name="Graphic 11">
            <a:extLst>
              <a:ext uri="{FF2B5EF4-FFF2-40B4-BE49-F238E27FC236}">
                <a16:creationId xmlns:a16="http://schemas.microsoft.com/office/drawing/2014/main" id="{76BAAE44-FEC9-4202-9E2B-A6515AD94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20789" b="20574"/>
          <a:stretch/>
        </p:blipFill>
        <p:spPr>
          <a:xfrm>
            <a:off x="4899460" y="6054572"/>
            <a:ext cx="1215623" cy="3166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EABC74D-5C24-4BA4-9DE0-1464BB421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b="41752"/>
          <a:stretch/>
        </p:blipFill>
        <p:spPr>
          <a:xfrm>
            <a:off x="735153" y="5803469"/>
            <a:ext cx="1215622" cy="77216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18A290B-83ED-4535-AF62-8679BB7CA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2024" y="2264736"/>
            <a:ext cx="4766135" cy="2648548"/>
          </a:xfrm>
        </p:spPr>
        <p:txBody>
          <a:bodyPr anchor="b"/>
          <a:lstStyle>
            <a:lvl1pPr algn="l">
              <a:lnSpc>
                <a:spcPts val="4050"/>
              </a:lnSpc>
              <a:defRPr sz="4050" baseline="0"/>
            </a:lvl1pPr>
          </a:lstStyle>
          <a:p>
            <a:r>
              <a:rPr lang="nl-BE" dirty="0"/>
              <a:t>Dit is een </a:t>
            </a:r>
            <a:r>
              <a:rPr lang="nl-BE" dirty="0" err="1"/>
              <a:t>titeldia</a:t>
            </a:r>
            <a:r>
              <a:rPr lang="nl-BE" dirty="0"/>
              <a:t>, klik om de titel te bewerken</a:t>
            </a:r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51AC66B1-D2C2-4B0A-9F5A-C94D81A4E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9528" y="5148236"/>
            <a:ext cx="4758630" cy="32249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nl-BE" sz="1650" kern="1200" spc="0" baseline="0" smtClean="0">
                <a:solidFill>
                  <a:schemeClr val="tx1"/>
                </a:solidFill>
                <a:latin typeface="FlandersArtSans-Bold" panose="00000800000000000000" pitchFamily="2" charset="0"/>
                <a:ea typeface="+mn-ea"/>
                <a:cs typeface="+mn-cs"/>
              </a:defRPr>
            </a:lvl1pPr>
          </a:lstStyle>
          <a:p>
            <a:fld id="{EB8842B4-818D-4446-9C0B-AADD2F0627CC}" type="datetime4">
              <a:rPr lang="nl-BE" smtClean="0"/>
              <a:pPr/>
              <a:t>1 april 2021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8734315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blad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199F4B0B-926F-4B14-9603-58FB1F4ADA56}"/>
              </a:ext>
            </a:extLst>
          </p:cNvPr>
          <p:cNvSpPr/>
          <p:nvPr userDrawn="1"/>
        </p:nvSpPr>
        <p:spPr>
          <a:xfrm>
            <a:off x="278606" y="296174"/>
            <a:ext cx="8586788" cy="62649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9A3EA83-B1BB-4885-B6FC-A843E7436545}"/>
              </a:ext>
            </a:extLst>
          </p:cNvPr>
          <p:cNvSpPr/>
          <p:nvPr userDrawn="1"/>
        </p:nvSpPr>
        <p:spPr>
          <a:xfrm rot="16200000">
            <a:off x="4910529" y="5368715"/>
            <a:ext cx="2929" cy="2981500"/>
          </a:xfrm>
          <a:custGeom>
            <a:avLst/>
            <a:gdLst>
              <a:gd name="connsiteX0" fmla="*/ 2929 w 2929"/>
              <a:gd name="connsiteY0" fmla="*/ 0 h 3975333"/>
              <a:gd name="connsiteX1" fmla="*/ 2929 w 2929"/>
              <a:gd name="connsiteY1" fmla="*/ 3974225 h 3975333"/>
              <a:gd name="connsiteX2" fmla="*/ 0 w 2929"/>
              <a:gd name="connsiteY2" fmla="*/ 3975333 h 3975333"/>
              <a:gd name="connsiteX3" fmla="*/ 2929 w 2929"/>
              <a:gd name="connsiteY3" fmla="*/ 0 h 397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9" h="3975333">
                <a:moveTo>
                  <a:pt x="2929" y="0"/>
                </a:moveTo>
                <a:lnTo>
                  <a:pt x="2929" y="3974225"/>
                </a:lnTo>
                <a:lnTo>
                  <a:pt x="0" y="3975333"/>
                </a:lnTo>
                <a:lnTo>
                  <a:pt x="29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1945285E-FB02-4140-B31C-902E60EAC9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1217" y="286438"/>
            <a:ext cx="4304177" cy="6275388"/>
          </a:xfrm>
          <a:custGeom>
            <a:avLst/>
            <a:gdLst>
              <a:gd name="connsiteX0" fmla="*/ 0 w 5610225"/>
              <a:gd name="connsiteY0" fmla="*/ 0 h 6862763"/>
              <a:gd name="connsiteX1" fmla="*/ 5610225 w 5610225"/>
              <a:gd name="connsiteY1" fmla="*/ 0 h 6862763"/>
              <a:gd name="connsiteX2" fmla="*/ 5610225 w 5610225"/>
              <a:gd name="connsiteY2" fmla="*/ 0 h 6862763"/>
              <a:gd name="connsiteX3" fmla="*/ 5610225 w 5610225"/>
              <a:gd name="connsiteY3" fmla="*/ 6862763 h 6862763"/>
              <a:gd name="connsiteX4" fmla="*/ 0 w 5610225"/>
              <a:gd name="connsiteY4" fmla="*/ 6862763 h 6862763"/>
              <a:gd name="connsiteX5" fmla="*/ 0 w 5610225"/>
              <a:gd name="connsiteY5" fmla="*/ 0 h 6862763"/>
              <a:gd name="connsiteX0" fmla="*/ 0 w 5610225"/>
              <a:gd name="connsiteY0" fmla="*/ 0 h 6862763"/>
              <a:gd name="connsiteX1" fmla="*/ 5610225 w 5610225"/>
              <a:gd name="connsiteY1" fmla="*/ 0 h 6862763"/>
              <a:gd name="connsiteX2" fmla="*/ 5610225 w 5610225"/>
              <a:gd name="connsiteY2" fmla="*/ 0 h 6862763"/>
              <a:gd name="connsiteX3" fmla="*/ 5610225 w 5610225"/>
              <a:gd name="connsiteY3" fmla="*/ 6862763 h 6862763"/>
              <a:gd name="connsiteX4" fmla="*/ 2881423 w 5610225"/>
              <a:gd name="connsiteY4" fmla="*/ 6862763 h 6862763"/>
              <a:gd name="connsiteX5" fmla="*/ 0 w 5610225"/>
              <a:gd name="connsiteY5" fmla="*/ 0 h 6862763"/>
              <a:gd name="connsiteX0" fmla="*/ 0 w 5610225"/>
              <a:gd name="connsiteY0" fmla="*/ 0 h 6873396"/>
              <a:gd name="connsiteX1" fmla="*/ 5610225 w 5610225"/>
              <a:gd name="connsiteY1" fmla="*/ 0 h 6873396"/>
              <a:gd name="connsiteX2" fmla="*/ 5610225 w 5610225"/>
              <a:gd name="connsiteY2" fmla="*/ 0 h 6873396"/>
              <a:gd name="connsiteX3" fmla="*/ 5610225 w 5610225"/>
              <a:gd name="connsiteY3" fmla="*/ 6862763 h 6873396"/>
              <a:gd name="connsiteX4" fmla="*/ 2413591 w 5610225"/>
              <a:gd name="connsiteY4" fmla="*/ 6873396 h 6873396"/>
              <a:gd name="connsiteX5" fmla="*/ 0 w 5610225"/>
              <a:gd name="connsiteY5" fmla="*/ 0 h 6873396"/>
              <a:gd name="connsiteX0" fmla="*/ 0 w 5610225"/>
              <a:gd name="connsiteY0" fmla="*/ 0 h 6873396"/>
              <a:gd name="connsiteX1" fmla="*/ 5610225 w 5610225"/>
              <a:gd name="connsiteY1" fmla="*/ 0 h 6873396"/>
              <a:gd name="connsiteX2" fmla="*/ 5610225 w 5610225"/>
              <a:gd name="connsiteY2" fmla="*/ 0 h 6873396"/>
              <a:gd name="connsiteX3" fmla="*/ 5610225 w 5610225"/>
              <a:gd name="connsiteY3" fmla="*/ 6872355 h 6873396"/>
              <a:gd name="connsiteX4" fmla="*/ 2413591 w 5610225"/>
              <a:gd name="connsiteY4" fmla="*/ 6873396 h 6873396"/>
              <a:gd name="connsiteX5" fmla="*/ 0 w 5610225"/>
              <a:gd name="connsiteY5" fmla="*/ 0 h 6873396"/>
              <a:gd name="connsiteX0" fmla="*/ 0 w 5207305"/>
              <a:gd name="connsiteY0" fmla="*/ 188969 h 6873396"/>
              <a:gd name="connsiteX1" fmla="*/ 5207305 w 5207305"/>
              <a:gd name="connsiteY1" fmla="*/ 0 h 6873396"/>
              <a:gd name="connsiteX2" fmla="*/ 5207305 w 5207305"/>
              <a:gd name="connsiteY2" fmla="*/ 0 h 6873396"/>
              <a:gd name="connsiteX3" fmla="*/ 5207305 w 5207305"/>
              <a:gd name="connsiteY3" fmla="*/ 6872355 h 6873396"/>
              <a:gd name="connsiteX4" fmla="*/ 2010671 w 5207305"/>
              <a:gd name="connsiteY4" fmla="*/ 6873396 h 6873396"/>
              <a:gd name="connsiteX5" fmla="*/ 0 w 5207305"/>
              <a:gd name="connsiteY5" fmla="*/ 188969 h 6873396"/>
              <a:gd name="connsiteX0" fmla="*/ 0 w 5470437"/>
              <a:gd name="connsiteY0" fmla="*/ 9449 h 6873396"/>
              <a:gd name="connsiteX1" fmla="*/ 5470437 w 5470437"/>
              <a:gd name="connsiteY1" fmla="*/ 0 h 6873396"/>
              <a:gd name="connsiteX2" fmla="*/ 5470437 w 5470437"/>
              <a:gd name="connsiteY2" fmla="*/ 0 h 6873396"/>
              <a:gd name="connsiteX3" fmla="*/ 5470437 w 5470437"/>
              <a:gd name="connsiteY3" fmla="*/ 6872355 h 6873396"/>
              <a:gd name="connsiteX4" fmla="*/ 2273803 w 5470437"/>
              <a:gd name="connsiteY4" fmla="*/ 6873396 h 6873396"/>
              <a:gd name="connsiteX5" fmla="*/ 0 w 5470437"/>
              <a:gd name="connsiteY5" fmla="*/ 9449 h 687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0437" h="6873396">
                <a:moveTo>
                  <a:pt x="0" y="9449"/>
                </a:moveTo>
                <a:lnTo>
                  <a:pt x="5470437" y="0"/>
                </a:lnTo>
                <a:lnTo>
                  <a:pt x="5470437" y="0"/>
                </a:lnTo>
                <a:lnTo>
                  <a:pt x="5470437" y="6872355"/>
                </a:lnTo>
                <a:lnTo>
                  <a:pt x="2273803" y="6873396"/>
                </a:lnTo>
                <a:lnTo>
                  <a:pt x="0" y="9449"/>
                </a:lnTo>
                <a:close/>
              </a:path>
            </a:pathLst>
          </a:custGeom>
          <a:solidFill>
            <a:schemeClr val="bg2"/>
          </a:solidFill>
        </p:spPr>
        <p:txBody>
          <a:bodyPr lIns="1800000" rIns="360000"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ED3C351-19E5-4EBA-888F-E2D214DF02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2024" y="1934611"/>
            <a:ext cx="4358537" cy="2648548"/>
          </a:xfrm>
        </p:spPr>
        <p:txBody>
          <a:bodyPr anchor="b"/>
          <a:lstStyle>
            <a:lvl1pPr algn="l">
              <a:lnSpc>
                <a:spcPts val="4050"/>
              </a:lnSpc>
              <a:defRPr sz="3600" baseline="0"/>
            </a:lvl1pPr>
          </a:lstStyle>
          <a:p>
            <a:r>
              <a:rPr lang="nl-BE" dirty="0"/>
              <a:t>Dit is een </a:t>
            </a:r>
            <a:r>
              <a:rPr lang="nl-BE" dirty="0" err="1"/>
              <a:t>tussentiteldia</a:t>
            </a:r>
            <a:r>
              <a:rPr lang="nl-BE" dirty="0"/>
              <a:t>, klik om de titel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F36A17E7-7725-4FEE-8181-CA992AB6D7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9530" y="4812859"/>
            <a:ext cx="5166227" cy="3166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nl-BE" dirty="0"/>
              <a:t>Klik om de ondertitel te bewerken</a:t>
            </a:r>
          </a:p>
        </p:txBody>
      </p:sp>
      <p:pic>
        <p:nvPicPr>
          <p:cNvPr id="9" name="Graphic 11">
            <a:extLst>
              <a:ext uri="{FF2B5EF4-FFF2-40B4-BE49-F238E27FC236}">
                <a16:creationId xmlns:a16="http://schemas.microsoft.com/office/drawing/2014/main" id="{D7C5FEC1-CC49-434F-A0A4-94BAD43372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20789" b="20574"/>
          <a:stretch/>
        </p:blipFill>
        <p:spPr>
          <a:xfrm>
            <a:off x="4899460" y="5802075"/>
            <a:ext cx="1215623" cy="31663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E76FD03-1144-46FB-BF4C-7D066D616A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b="41752"/>
          <a:stretch/>
        </p:blipFill>
        <p:spPr>
          <a:xfrm>
            <a:off x="735153" y="5550972"/>
            <a:ext cx="1215622" cy="7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1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blad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199F4B0B-926F-4B14-9603-58FB1F4ADA56}"/>
              </a:ext>
            </a:extLst>
          </p:cNvPr>
          <p:cNvSpPr/>
          <p:nvPr userDrawn="1"/>
        </p:nvSpPr>
        <p:spPr>
          <a:xfrm>
            <a:off x="278606" y="296174"/>
            <a:ext cx="8586788" cy="62649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9A3EA83-B1BB-4885-B6FC-A843E7436545}"/>
              </a:ext>
            </a:extLst>
          </p:cNvPr>
          <p:cNvSpPr/>
          <p:nvPr userDrawn="1"/>
        </p:nvSpPr>
        <p:spPr>
          <a:xfrm rot="16200000">
            <a:off x="4910529" y="5368715"/>
            <a:ext cx="2929" cy="2981500"/>
          </a:xfrm>
          <a:custGeom>
            <a:avLst/>
            <a:gdLst>
              <a:gd name="connsiteX0" fmla="*/ 2929 w 2929"/>
              <a:gd name="connsiteY0" fmla="*/ 0 h 3975333"/>
              <a:gd name="connsiteX1" fmla="*/ 2929 w 2929"/>
              <a:gd name="connsiteY1" fmla="*/ 3974225 h 3975333"/>
              <a:gd name="connsiteX2" fmla="*/ 0 w 2929"/>
              <a:gd name="connsiteY2" fmla="*/ 3975333 h 3975333"/>
              <a:gd name="connsiteX3" fmla="*/ 2929 w 2929"/>
              <a:gd name="connsiteY3" fmla="*/ 0 h 397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9" h="3975333">
                <a:moveTo>
                  <a:pt x="2929" y="0"/>
                </a:moveTo>
                <a:lnTo>
                  <a:pt x="2929" y="3974225"/>
                </a:lnTo>
                <a:lnTo>
                  <a:pt x="0" y="3975333"/>
                </a:lnTo>
                <a:lnTo>
                  <a:pt x="29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ED3C351-19E5-4EBA-888F-E2D214DF02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2024" y="1934611"/>
            <a:ext cx="4358537" cy="2648548"/>
          </a:xfrm>
        </p:spPr>
        <p:txBody>
          <a:bodyPr anchor="b"/>
          <a:lstStyle>
            <a:lvl1pPr algn="l">
              <a:lnSpc>
                <a:spcPts val="4050"/>
              </a:lnSpc>
              <a:defRPr sz="3600" baseline="0"/>
            </a:lvl1pPr>
          </a:lstStyle>
          <a:p>
            <a:r>
              <a:rPr lang="nl-BE" dirty="0"/>
              <a:t>Dit is een </a:t>
            </a:r>
            <a:r>
              <a:rPr lang="nl-BE" dirty="0" err="1"/>
              <a:t>tussentiteldia</a:t>
            </a:r>
            <a:r>
              <a:rPr lang="nl-BE" dirty="0"/>
              <a:t>, klik om de titel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F36A17E7-7725-4FEE-8181-CA992AB6D7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9530" y="4812859"/>
            <a:ext cx="5166227" cy="3166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nl-BE" dirty="0"/>
              <a:t>Klik om de ondertitel te bewerken</a:t>
            </a:r>
          </a:p>
        </p:txBody>
      </p:sp>
      <p:pic>
        <p:nvPicPr>
          <p:cNvPr id="9" name="Graphic 11">
            <a:extLst>
              <a:ext uri="{FF2B5EF4-FFF2-40B4-BE49-F238E27FC236}">
                <a16:creationId xmlns:a16="http://schemas.microsoft.com/office/drawing/2014/main" id="{D7C5FEC1-CC49-434F-A0A4-94BAD43372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20789" b="20574"/>
          <a:stretch/>
        </p:blipFill>
        <p:spPr>
          <a:xfrm>
            <a:off x="4899460" y="5802075"/>
            <a:ext cx="1215623" cy="31663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E76FD03-1144-46FB-BF4C-7D066D616A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b="41752"/>
          <a:stretch/>
        </p:blipFill>
        <p:spPr>
          <a:xfrm>
            <a:off x="735153" y="5550972"/>
            <a:ext cx="1215622" cy="7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4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tekstdia</a:t>
            </a:r>
            <a:r>
              <a:rPr lang="nl-NL" dirty="0"/>
              <a:t>, klik om de titel te bewerken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66727D-D579-4270-9147-759455705A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8606" y="1941514"/>
            <a:ext cx="8586788" cy="4619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8697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tekstdia</a:t>
            </a:r>
            <a:r>
              <a:rPr lang="nl-NL" dirty="0"/>
              <a:t> met afbeelding, klik om de titel te bewerken</a:t>
            </a:r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8D14B3A-F78D-4053-812B-B314115FD4A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78606" y="1941514"/>
            <a:ext cx="8586788" cy="46196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1213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93B973B5-035B-4B0F-AF91-D866DE5E1E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8606" y="1941514"/>
            <a:ext cx="8586788" cy="46196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BE" dirty="0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titeldia</a:t>
            </a:r>
            <a:r>
              <a:rPr lang="nl-NL" dirty="0"/>
              <a:t> met afbeelding, klik om de titel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8396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93B973B5-035B-4B0F-AF91-D866DE5E1E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914400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Dit is een </a:t>
            </a:r>
            <a:r>
              <a:rPr lang="nl-BE" dirty="0" err="1"/>
              <a:t>afbeeldingsdia</a:t>
            </a:r>
            <a:r>
              <a:rPr lang="nl-BE" dirty="0"/>
              <a:t>.</a:t>
            </a:r>
          </a:p>
          <a:p>
            <a:r>
              <a:rPr lang="nl-BE" dirty="0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</p:txBody>
      </p:sp>
    </p:spTree>
    <p:extLst>
      <p:ext uri="{BB962C8B-B14F-4D97-AF65-F5344CB8AC3E}">
        <p14:creationId xmlns:p14="http://schemas.microsoft.com/office/powerpoint/2010/main" val="2585855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0FFD29FC-0AC8-48EF-AAEF-393CF0DF82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690814"/>
            <a:ext cx="9144000" cy="4167187"/>
          </a:xfrm>
          <a:solidFill>
            <a:schemeClr val="bg2"/>
          </a:solidFill>
        </p:spPr>
        <p:txBody>
          <a:bodyPr anchor="b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71804848-A0C2-431C-B14D-04D8EF8FF5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544" y="2102486"/>
            <a:ext cx="1650304" cy="3996055"/>
          </a:xfrm>
          <a:solidFill>
            <a:schemeClr val="tx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Dit is een </a:t>
            </a:r>
            <a:r>
              <a:rPr lang="nl-BE" dirty="0" err="1"/>
              <a:t>agendadia</a:t>
            </a:r>
            <a:r>
              <a:rPr lang="nl-BE" dirty="0"/>
              <a:t> met 4 agendapunten, klik om de titel te bewerken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C2058857-A030-4001-A613-27A36B0EF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5345" y="4259028"/>
            <a:ext cx="704700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47">
            <a:extLst>
              <a:ext uri="{FF2B5EF4-FFF2-40B4-BE49-F238E27FC236}">
                <a16:creationId xmlns:a16="http://schemas.microsoft.com/office/drawing/2014/main" id="{9D473042-A61C-4D59-9280-DD9E5FAA9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9338" y="2102486"/>
            <a:ext cx="1650304" cy="3996055"/>
          </a:xfrm>
          <a:solidFill>
            <a:schemeClr val="tx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0" name="Tijdelijke aanduiding voor tekst 47">
            <a:extLst>
              <a:ext uri="{FF2B5EF4-FFF2-40B4-BE49-F238E27FC236}">
                <a16:creationId xmlns:a16="http://schemas.microsoft.com/office/drawing/2014/main" id="{E55395EE-ECBA-4F62-87F8-F39F61252A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2139" y="4259028"/>
            <a:ext cx="704700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ijdelijke aanduiding voor tekst 47">
            <a:extLst>
              <a:ext uri="{FF2B5EF4-FFF2-40B4-BE49-F238E27FC236}">
                <a16:creationId xmlns:a16="http://schemas.microsoft.com/office/drawing/2014/main" id="{796950E7-0153-4D8C-9AF7-41C6C2999C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6131" y="2102486"/>
            <a:ext cx="1650304" cy="3996055"/>
          </a:xfrm>
          <a:solidFill>
            <a:schemeClr val="tx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3" name="Tijdelijke aanduiding voor tekst 47">
            <a:extLst>
              <a:ext uri="{FF2B5EF4-FFF2-40B4-BE49-F238E27FC236}">
                <a16:creationId xmlns:a16="http://schemas.microsoft.com/office/drawing/2014/main" id="{3EAF487C-4BB9-4A2C-89FD-B35DFEBF04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78932" y="4259028"/>
            <a:ext cx="704700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4" name="Tijdelijke aanduiding voor tekst 47">
            <a:extLst>
              <a:ext uri="{FF2B5EF4-FFF2-40B4-BE49-F238E27FC236}">
                <a16:creationId xmlns:a16="http://schemas.microsoft.com/office/drawing/2014/main" id="{3BDEFB6F-A0F5-43F4-AE2F-BD63AE225B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2925" y="2102486"/>
            <a:ext cx="1650304" cy="3996055"/>
          </a:xfrm>
          <a:solidFill>
            <a:schemeClr val="tx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6" name="Tijdelijke aanduiding voor tekst 47">
            <a:extLst>
              <a:ext uri="{FF2B5EF4-FFF2-40B4-BE49-F238E27FC236}">
                <a16:creationId xmlns:a16="http://schemas.microsoft.com/office/drawing/2014/main" id="{D9829AFC-1ADF-47E5-A971-675830CE6D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35726" y="4259028"/>
            <a:ext cx="704700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A96C44E-73DC-4282-B661-8E59BBAE732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240863" y="2789750"/>
            <a:ext cx="753665" cy="100488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649FDC80-848D-438C-9A44-C31962BD203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97656" y="2789750"/>
            <a:ext cx="753665" cy="100488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15" name="Tijdelijke aanduiding voor afbeelding 3">
            <a:extLst>
              <a:ext uri="{FF2B5EF4-FFF2-40B4-BE49-F238E27FC236}">
                <a16:creationId xmlns:a16="http://schemas.microsoft.com/office/drawing/2014/main" id="{9FF4E0B8-4B1A-4F6C-9FD8-EA79736BF8D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54450" y="2789750"/>
            <a:ext cx="753665" cy="100488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16" name="Tijdelijke aanduiding voor afbeelding 3">
            <a:extLst>
              <a:ext uri="{FF2B5EF4-FFF2-40B4-BE49-F238E27FC236}">
                <a16:creationId xmlns:a16="http://schemas.microsoft.com/office/drawing/2014/main" id="{22DFC430-F9AB-471D-9D54-B106F9C75A3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11243" y="2789750"/>
            <a:ext cx="753665" cy="100488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BE" dirty="0"/>
              <a:t>Voeg hier een icoon in (zie laatste dia)</a:t>
            </a:r>
          </a:p>
        </p:txBody>
      </p:sp>
    </p:spTree>
    <p:extLst>
      <p:ext uri="{BB962C8B-B14F-4D97-AF65-F5344CB8AC3E}">
        <p14:creationId xmlns:p14="http://schemas.microsoft.com/office/powerpoint/2010/main" val="1382559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0FFD29FC-0AC8-48EF-AAEF-393CF0DF82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690814"/>
            <a:ext cx="9144000" cy="4167187"/>
          </a:xfrm>
          <a:solidFill>
            <a:schemeClr val="bg2"/>
          </a:solidFill>
        </p:spPr>
        <p:txBody>
          <a:bodyPr anchor="b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200"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71804848-A0C2-431C-B14D-04D8EF8FF5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607" y="2102486"/>
            <a:ext cx="1493942" cy="3996055"/>
          </a:xfrm>
          <a:solidFill>
            <a:schemeClr val="tx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Dit is een </a:t>
            </a:r>
            <a:r>
              <a:rPr lang="nl-BE" dirty="0" err="1"/>
              <a:t>agendadia</a:t>
            </a:r>
            <a:r>
              <a:rPr lang="nl-BE" dirty="0"/>
              <a:t> met 5 agendapunten, klik om de titel te bewerken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C2058857-A030-4001-A613-27A36B0EF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1408" y="4259028"/>
            <a:ext cx="637932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47">
            <a:extLst>
              <a:ext uri="{FF2B5EF4-FFF2-40B4-BE49-F238E27FC236}">
                <a16:creationId xmlns:a16="http://schemas.microsoft.com/office/drawing/2014/main" id="{9D473042-A61C-4D59-9280-DD9E5FAA9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1818" y="2102486"/>
            <a:ext cx="1493942" cy="3996055"/>
          </a:xfrm>
          <a:solidFill>
            <a:schemeClr val="tx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0" name="Tijdelijke aanduiding voor tekst 47">
            <a:extLst>
              <a:ext uri="{FF2B5EF4-FFF2-40B4-BE49-F238E27FC236}">
                <a16:creationId xmlns:a16="http://schemas.microsoft.com/office/drawing/2014/main" id="{E55395EE-ECBA-4F62-87F8-F39F61252A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4619" y="4259028"/>
            <a:ext cx="637932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ijdelijke aanduiding voor tekst 47">
            <a:extLst>
              <a:ext uri="{FF2B5EF4-FFF2-40B4-BE49-F238E27FC236}">
                <a16:creationId xmlns:a16="http://schemas.microsoft.com/office/drawing/2014/main" id="{796950E7-0153-4D8C-9AF7-41C6C2999C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5030" y="2102486"/>
            <a:ext cx="1493942" cy="3996055"/>
          </a:xfrm>
          <a:solidFill>
            <a:schemeClr val="tx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3" name="Tijdelijke aanduiding voor tekst 47">
            <a:extLst>
              <a:ext uri="{FF2B5EF4-FFF2-40B4-BE49-F238E27FC236}">
                <a16:creationId xmlns:a16="http://schemas.microsoft.com/office/drawing/2014/main" id="{3EAF487C-4BB9-4A2C-89FD-B35DFEBF04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7831" y="4259028"/>
            <a:ext cx="637932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4" name="Tijdelijke aanduiding voor tekst 47">
            <a:extLst>
              <a:ext uri="{FF2B5EF4-FFF2-40B4-BE49-F238E27FC236}">
                <a16:creationId xmlns:a16="http://schemas.microsoft.com/office/drawing/2014/main" id="{3BDEFB6F-A0F5-43F4-AE2F-BD63AE225B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71452" y="2102486"/>
            <a:ext cx="1493942" cy="3996055"/>
          </a:xfrm>
          <a:solidFill>
            <a:schemeClr val="tx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6" name="Tijdelijke aanduiding voor tekst 47">
            <a:extLst>
              <a:ext uri="{FF2B5EF4-FFF2-40B4-BE49-F238E27FC236}">
                <a16:creationId xmlns:a16="http://schemas.microsoft.com/office/drawing/2014/main" id="{D9829AFC-1ADF-47E5-A971-675830CE6D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4253" y="4259028"/>
            <a:ext cx="637932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47">
            <a:extLst>
              <a:ext uri="{FF2B5EF4-FFF2-40B4-BE49-F238E27FC236}">
                <a16:creationId xmlns:a16="http://schemas.microsoft.com/office/drawing/2014/main" id="{D51457A1-5266-47B0-B3C7-D41DA2202F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8241" y="2102486"/>
            <a:ext cx="1493942" cy="3996055"/>
          </a:xfrm>
          <a:solidFill>
            <a:schemeClr val="tx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13" name="Tijdelijke aanduiding voor tekst 47">
            <a:extLst>
              <a:ext uri="{FF2B5EF4-FFF2-40B4-BE49-F238E27FC236}">
                <a16:creationId xmlns:a16="http://schemas.microsoft.com/office/drawing/2014/main" id="{5F3F4C04-D91C-46CD-BE0C-29BCE261EB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71042" y="4259028"/>
            <a:ext cx="637932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BBCA8AA2-9610-48A2-8ABE-8C8846D184D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3541" y="2789750"/>
            <a:ext cx="753665" cy="100488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15" name="Tijdelijke aanduiding voor afbeelding 3">
            <a:extLst>
              <a:ext uri="{FF2B5EF4-FFF2-40B4-BE49-F238E27FC236}">
                <a16:creationId xmlns:a16="http://schemas.microsoft.com/office/drawing/2014/main" id="{A31557D3-A87B-4548-AE9A-128670EA1F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455554" y="2789750"/>
            <a:ext cx="753665" cy="100488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16" name="Tijdelijke aanduiding voor afbeelding 3">
            <a:extLst>
              <a:ext uri="{FF2B5EF4-FFF2-40B4-BE49-F238E27FC236}">
                <a16:creationId xmlns:a16="http://schemas.microsoft.com/office/drawing/2014/main" id="{24CC6FF0-FE60-4896-A829-EEE4355CF6D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217566" y="2789750"/>
            <a:ext cx="753665" cy="100488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0584A170-0596-4484-A7AC-B61EA0853E2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79579" y="2789750"/>
            <a:ext cx="753665" cy="100488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18" name="Tijdelijke aanduiding voor afbeelding 3">
            <a:extLst>
              <a:ext uri="{FF2B5EF4-FFF2-40B4-BE49-F238E27FC236}">
                <a16:creationId xmlns:a16="http://schemas.microsoft.com/office/drawing/2014/main" id="{252E4F65-2D8A-49E1-9439-B398E58485C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41591" y="2789750"/>
            <a:ext cx="753665" cy="100488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BE" dirty="0"/>
              <a:t>Voeg hier een icoon in (zie laatste dia)</a:t>
            </a:r>
          </a:p>
        </p:txBody>
      </p:sp>
    </p:spTree>
    <p:extLst>
      <p:ext uri="{BB962C8B-B14F-4D97-AF65-F5344CB8AC3E}">
        <p14:creationId xmlns:p14="http://schemas.microsoft.com/office/powerpoint/2010/main" val="126659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15465B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80" y="671000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jdelijke aanduiding voor afbeelding 4">
            <a:extLst>
              <a:ext uri="{FF2B5EF4-FFF2-40B4-BE49-F238E27FC236}">
                <a16:creationId xmlns:a16="http://schemas.microsoft.com/office/drawing/2014/main" id="{D72E8B7A-BA38-4761-8DD6-F5F69174A7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690814"/>
            <a:ext cx="9144000" cy="4167187"/>
          </a:xfrm>
          <a:solidFill>
            <a:schemeClr val="bg2"/>
          </a:solidFill>
        </p:spPr>
        <p:txBody>
          <a:bodyPr anchor="b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71804848-A0C2-431C-B14D-04D8EF8FF5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606" y="1802548"/>
            <a:ext cx="6480000" cy="576000"/>
          </a:xfrm>
          <a:solidFill>
            <a:schemeClr val="tx2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Dit is een </a:t>
            </a:r>
            <a:r>
              <a:rPr lang="nl-BE" dirty="0" err="1"/>
              <a:t>agendadia</a:t>
            </a:r>
            <a:r>
              <a:rPr lang="nl-BE" dirty="0"/>
              <a:t> met 6 agendapunten, klik om de titel te bewerken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C2058857-A030-4001-A613-27A36B0EF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5400000">
            <a:off x="752309" y="2083452"/>
            <a:ext cx="3600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7">
            <a:extLst>
              <a:ext uri="{FF2B5EF4-FFF2-40B4-BE49-F238E27FC236}">
                <a16:creationId xmlns:a16="http://schemas.microsoft.com/office/drawing/2014/main" id="{4859B8BE-F3FB-4170-9B85-7BD699ED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606" y="2553515"/>
            <a:ext cx="6480000" cy="576000"/>
          </a:xfrm>
          <a:solidFill>
            <a:schemeClr val="tx2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17" name="Tijdelijke aanduiding voor tekst 47">
            <a:extLst>
              <a:ext uri="{FF2B5EF4-FFF2-40B4-BE49-F238E27FC236}">
                <a16:creationId xmlns:a16="http://schemas.microsoft.com/office/drawing/2014/main" id="{FBF37FA1-AFE8-40D6-9C6B-4F8CF2D709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5400000">
            <a:off x="752309" y="2834419"/>
            <a:ext cx="3600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47">
            <a:extLst>
              <a:ext uri="{FF2B5EF4-FFF2-40B4-BE49-F238E27FC236}">
                <a16:creationId xmlns:a16="http://schemas.microsoft.com/office/drawing/2014/main" id="{A2BC0AFD-C1B9-425B-B684-141373A0F2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8606" y="3304482"/>
            <a:ext cx="6480000" cy="576000"/>
          </a:xfrm>
          <a:solidFill>
            <a:schemeClr val="tx2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19" name="Tijdelijke aanduiding voor tekst 47">
            <a:extLst>
              <a:ext uri="{FF2B5EF4-FFF2-40B4-BE49-F238E27FC236}">
                <a16:creationId xmlns:a16="http://schemas.microsoft.com/office/drawing/2014/main" id="{EBCBD0FB-E4CB-4159-A09A-D5E913A59F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5400000">
            <a:off x="752309" y="3585386"/>
            <a:ext cx="3600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47">
            <a:extLst>
              <a:ext uri="{FF2B5EF4-FFF2-40B4-BE49-F238E27FC236}">
                <a16:creationId xmlns:a16="http://schemas.microsoft.com/office/drawing/2014/main" id="{D64D81A0-47FD-4DFD-8FDF-325E2B7E57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8606" y="4055449"/>
            <a:ext cx="6480000" cy="576000"/>
          </a:xfrm>
          <a:solidFill>
            <a:schemeClr val="tx2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21" name="Tijdelijke aanduiding voor tekst 47">
            <a:extLst>
              <a:ext uri="{FF2B5EF4-FFF2-40B4-BE49-F238E27FC236}">
                <a16:creationId xmlns:a16="http://schemas.microsoft.com/office/drawing/2014/main" id="{8981B325-3D49-4921-952E-58C06F3472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5400000">
            <a:off x="752309" y="4336353"/>
            <a:ext cx="3600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47">
            <a:extLst>
              <a:ext uri="{FF2B5EF4-FFF2-40B4-BE49-F238E27FC236}">
                <a16:creationId xmlns:a16="http://schemas.microsoft.com/office/drawing/2014/main" id="{F653BE8C-3883-4491-8385-BF97139B81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606" y="4806416"/>
            <a:ext cx="6480000" cy="576000"/>
          </a:xfrm>
          <a:solidFill>
            <a:schemeClr val="tx2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24" name="Tijdelijke aanduiding voor tekst 47">
            <a:extLst>
              <a:ext uri="{FF2B5EF4-FFF2-40B4-BE49-F238E27FC236}">
                <a16:creationId xmlns:a16="http://schemas.microsoft.com/office/drawing/2014/main" id="{5C7FCB7F-5404-4BBA-8022-0F14D35BAB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5400000">
            <a:off x="752309" y="5087320"/>
            <a:ext cx="3600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ijdelijke aanduiding voor tekst 47">
            <a:extLst>
              <a:ext uri="{FF2B5EF4-FFF2-40B4-BE49-F238E27FC236}">
                <a16:creationId xmlns:a16="http://schemas.microsoft.com/office/drawing/2014/main" id="{82B3DDE8-8773-4390-AEF7-0F4AE074CB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8606" y="5557383"/>
            <a:ext cx="6480000" cy="576000"/>
          </a:xfrm>
          <a:solidFill>
            <a:schemeClr val="tx2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7" name="Tijdelijke aanduiding voor tekst 47">
            <a:extLst>
              <a:ext uri="{FF2B5EF4-FFF2-40B4-BE49-F238E27FC236}">
                <a16:creationId xmlns:a16="http://schemas.microsoft.com/office/drawing/2014/main" id="{03EE164E-F6B2-443F-9047-692884B74D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 rot="5400000">
            <a:off x="752309" y="5838287"/>
            <a:ext cx="3600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afbeelding 3">
            <a:extLst>
              <a:ext uri="{FF2B5EF4-FFF2-40B4-BE49-F238E27FC236}">
                <a16:creationId xmlns:a16="http://schemas.microsoft.com/office/drawing/2014/main" id="{5C49C5AD-52C4-457D-B636-87BA9E75218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2574" y="1929523"/>
            <a:ext cx="252268" cy="33635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5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76D599AA-B0F3-4720-AEF9-8E0F1788B4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2574" y="2667920"/>
            <a:ext cx="252268" cy="33635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5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773E44A8-3F86-445E-8D2F-38B70007750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574" y="3442529"/>
            <a:ext cx="252268" cy="33635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5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987E3D8E-2FC2-4375-A461-262FB89772E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2574" y="4179069"/>
            <a:ext cx="252268" cy="33635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5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31" name="Tijdelijke aanduiding voor afbeelding 3">
            <a:extLst>
              <a:ext uri="{FF2B5EF4-FFF2-40B4-BE49-F238E27FC236}">
                <a16:creationId xmlns:a16="http://schemas.microsoft.com/office/drawing/2014/main" id="{99DF4195-5A31-439F-AB6B-605AF88E9F1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72574" y="4926238"/>
            <a:ext cx="252268" cy="33635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5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32" name="Tijdelijke aanduiding voor afbeelding 3">
            <a:extLst>
              <a:ext uri="{FF2B5EF4-FFF2-40B4-BE49-F238E27FC236}">
                <a16:creationId xmlns:a16="http://schemas.microsoft.com/office/drawing/2014/main" id="{530106C9-2041-4196-93BE-3B35ECB245F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72574" y="5683609"/>
            <a:ext cx="252268" cy="33635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50"/>
            </a:lvl1pPr>
          </a:lstStyle>
          <a:p>
            <a:r>
              <a:rPr lang="nl-BE" dirty="0"/>
              <a:t>Voeg hier een icoon in (zie laatste dia)</a:t>
            </a:r>
          </a:p>
        </p:txBody>
      </p:sp>
    </p:spTree>
    <p:extLst>
      <p:ext uri="{BB962C8B-B14F-4D97-AF65-F5344CB8AC3E}">
        <p14:creationId xmlns:p14="http://schemas.microsoft.com/office/powerpoint/2010/main" val="3284118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jdelijke aanduiding voor tekst 47">
            <a:extLst>
              <a:ext uri="{FF2B5EF4-FFF2-40B4-BE49-F238E27FC236}">
                <a16:creationId xmlns:a16="http://schemas.microsoft.com/office/drawing/2014/main" id="{B79E78C4-8870-4F95-8348-24A9DA0D0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2107" y="2492896"/>
            <a:ext cx="3443286" cy="2881859"/>
          </a:xfrm>
          <a:solidFill>
            <a:schemeClr val="bg2"/>
          </a:solidFill>
        </p:spPr>
        <p:txBody>
          <a:bodyPr lIns="360000" tIns="180000" rIns="360000" bIns="180000" anchor="ctr"/>
          <a:lstStyle>
            <a:lvl1pPr marL="0" indent="0" algn="r">
              <a:buFont typeface="Arial" panose="020B0604020202020204" pitchFamily="34" charset="0"/>
              <a:buNone/>
              <a:defRPr sz="150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hier je concept of idee in</a:t>
            </a:r>
          </a:p>
        </p:txBody>
      </p:sp>
      <p:sp>
        <p:nvSpPr>
          <p:cNvPr id="46" name="Tijdelijke aanduiding voor tekst 47">
            <a:extLst>
              <a:ext uri="{FF2B5EF4-FFF2-40B4-BE49-F238E27FC236}">
                <a16:creationId xmlns:a16="http://schemas.microsoft.com/office/drawing/2014/main" id="{631F83AF-094F-41A7-B35F-4C9EB6AD9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606" y="2492896"/>
            <a:ext cx="3443286" cy="2881859"/>
          </a:xfrm>
          <a:solidFill>
            <a:schemeClr val="bg2"/>
          </a:solidFill>
        </p:spPr>
        <p:txBody>
          <a:bodyPr lIns="360000" tIns="180000" rIns="360000" bIns="180000" anchor="ctr"/>
          <a:lstStyle>
            <a:lvl1pPr marL="0" indent="0" algn="l">
              <a:buFont typeface="Arial" panose="020B0604020202020204" pitchFamily="34" charset="0"/>
              <a:buNone/>
              <a:defRPr sz="150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hier je concept of idee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conceptdia</a:t>
            </a:r>
            <a:r>
              <a:rPr lang="nl-NL" dirty="0"/>
              <a:t>, klik om de titel te bewerken</a:t>
            </a:r>
            <a:endParaRPr lang="nl-BE" dirty="0"/>
          </a:p>
        </p:txBody>
      </p:sp>
      <p:sp>
        <p:nvSpPr>
          <p:cNvPr id="45" name="Tijdelijke aanduiding voor tekst 47">
            <a:extLst>
              <a:ext uri="{FF2B5EF4-FFF2-40B4-BE49-F238E27FC236}">
                <a16:creationId xmlns:a16="http://schemas.microsoft.com/office/drawing/2014/main" id="{40EF5DF2-C00E-4162-A242-19587D9E6E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893" y="2168225"/>
            <a:ext cx="2686500" cy="3582000"/>
          </a:xfrm>
          <a:prstGeom prst="ellipse">
            <a:avLst/>
          </a:prstGeom>
          <a:solidFill>
            <a:schemeClr val="tx2"/>
          </a:solidFill>
          <a:ln w="254000">
            <a:solidFill>
              <a:schemeClr val="bg1"/>
            </a:solidFill>
          </a:ln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2700">
                <a:latin typeface="Flanders Art Sans Bold" panose="000008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hier je hoofd-concept in</a:t>
            </a:r>
          </a:p>
        </p:txBody>
      </p:sp>
    </p:spTree>
    <p:extLst>
      <p:ext uri="{BB962C8B-B14F-4D97-AF65-F5344CB8AC3E}">
        <p14:creationId xmlns:p14="http://schemas.microsoft.com/office/powerpoint/2010/main" val="2936741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(vergelijk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jdelijke aanduiding voor tekst 47">
            <a:extLst>
              <a:ext uri="{FF2B5EF4-FFF2-40B4-BE49-F238E27FC236}">
                <a16:creationId xmlns:a16="http://schemas.microsoft.com/office/drawing/2014/main" id="{B79E78C4-8870-4F95-8348-24A9DA0D0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2087593"/>
            <a:ext cx="4293394" cy="4473545"/>
          </a:xfrm>
          <a:solidFill>
            <a:schemeClr val="bg2"/>
          </a:solidFill>
        </p:spPr>
        <p:txBody>
          <a:bodyPr lIns="360000" tIns="180000" rIns="360000" bIns="180000" anchor="ctr"/>
          <a:lstStyle>
            <a:lvl1pPr marL="0" indent="0" algn="r">
              <a:buFont typeface="Arial" panose="020B0604020202020204" pitchFamily="34" charset="0"/>
              <a:buNone/>
              <a:defRPr sz="150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hier je vergelijkende tekst in</a:t>
            </a:r>
          </a:p>
        </p:txBody>
      </p:sp>
      <p:sp>
        <p:nvSpPr>
          <p:cNvPr id="46" name="Tijdelijke aanduiding voor tekst 47">
            <a:extLst>
              <a:ext uri="{FF2B5EF4-FFF2-40B4-BE49-F238E27FC236}">
                <a16:creationId xmlns:a16="http://schemas.microsoft.com/office/drawing/2014/main" id="{631F83AF-094F-41A7-B35F-4C9EB6AD9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606" y="2087593"/>
            <a:ext cx="4293394" cy="4473545"/>
          </a:xfrm>
          <a:solidFill>
            <a:schemeClr val="bg2"/>
          </a:solidFill>
        </p:spPr>
        <p:txBody>
          <a:bodyPr lIns="360000" tIns="180000" rIns="360000" bIns="180000" anchor="ctr"/>
          <a:lstStyle>
            <a:lvl1pPr marL="0" indent="0" algn="l">
              <a:buFont typeface="Arial" panose="020B0604020202020204" pitchFamily="34" charset="0"/>
              <a:buNone/>
              <a:defRPr sz="150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hier je vergelijkende tekst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conceptdia</a:t>
            </a:r>
            <a:r>
              <a:rPr lang="nl-NL" dirty="0"/>
              <a:t>, klik om de titel te bewerken</a:t>
            </a:r>
            <a:endParaRPr lang="nl-BE" dirty="0"/>
          </a:p>
        </p:txBody>
      </p:sp>
      <p:sp>
        <p:nvSpPr>
          <p:cNvPr id="45" name="Tijdelijke aanduiding voor tekst 47">
            <a:extLst>
              <a:ext uri="{FF2B5EF4-FFF2-40B4-BE49-F238E27FC236}">
                <a16:creationId xmlns:a16="http://schemas.microsoft.com/office/drawing/2014/main" id="{40EF5DF2-C00E-4162-A242-19587D9E6E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893" y="2168225"/>
            <a:ext cx="2686500" cy="3582000"/>
          </a:xfrm>
          <a:prstGeom prst="ellipse">
            <a:avLst/>
          </a:prstGeom>
          <a:solidFill>
            <a:schemeClr val="tx2"/>
          </a:solidFill>
          <a:ln w="254000">
            <a:solidFill>
              <a:schemeClr val="bg1"/>
            </a:solidFill>
          </a:ln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2700">
                <a:latin typeface="Flanders Art Sans Bold" panose="000008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hier je hoofd-concept in</a:t>
            </a:r>
          </a:p>
        </p:txBody>
      </p:sp>
    </p:spTree>
    <p:extLst>
      <p:ext uri="{BB962C8B-B14F-4D97-AF65-F5344CB8AC3E}">
        <p14:creationId xmlns:p14="http://schemas.microsoft.com/office/powerpoint/2010/main" val="794762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en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elementendia</a:t>
            </a:r>
            <a:r>
              <a:rPr lang="nl-NL" dirty="0"/>
              <a:t> met 4 elementen, klik om de titel te bewerken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1E08FE6-4EA9-4117-8163-EDAF4BBCB8EE}"/>
              </a:ext>
            </a:extLst>
          </p:cNvPr>
          <p:cNvSpPr/>
          <p:nvPr userDrawn="1"/>
        </p:nvSpPr>
        <p:spPr>
          <a:xfrm>
            <a:off x="0" y="3143242"/>
            <a:ext cx="9144000" cy="2047890"/>
          </a:xfrm>
          <a:prstGeom prst="rect">
            <a:avLst/>
          </a:prstGeom>
          <a:solidFill>
            <a:srgbClr val="FFEB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Tijdelijke aanduiding voor tekst 47">
            <a:extLst>
              <a:ext uri="{FF2B5EF4-FFF2-40B4-BE49-F238E27FC236}">
                <a16:creationId xmlns:a16="http://schemas.microsoft.com/office/drawing/2014/main" id="{B4968506-C0F5-483A-8B8B-B6B325F734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380" y="2108546"/>
            <a:ext cx="3629525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35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5" name="Tijdelijke aanduiding voor tekst 47">
            <a:extLst>
              <a:ext uri="{FF2B5EF4-FFF2-40B4-BE49-F238E27FC236}">
                <a16:creationId xmlns:a16="http://schemas.microsoft.com/office/drawing/2014/main" id="{8968182C-0F82-45D0-B306-8EEDC662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0095" y="2108546"/>
            <a:ext cx="3629525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35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133EC2BA-8337-4754-830A-F9BBD9DCB7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4380" y="4297016"/>
            <a:ext cx="3629525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35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8" name="Tijdelijke aanduiding voor tekst 47">
            <a:extLst>
              <a:ext uri="{FF2B5EF4-FFF2-40B4-BE49-F238E27FC236}">
                <a16:creationId xmlns:a16="http://schemas.microsoft.com/office/drawing/2014/main" id="{034A50E2-63A2-41AD-918F-675FA63F9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0096" y="4297016"/>
            <a:ext cx="3629525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35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1510213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en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elementendia</a:t>
            </a:r>
            <a:r>
              <a:rPr lang="nl-NL" dirty="0"/>
              <a:t> met 5 elementen, klik om de titel te bewerken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1E08FE6-4EA9-4117-8163-EDAF4BBCB8EE}"/>
              </a:ext>
            </a:extLst>
          </p:cNvPr>
          <p:cNvSpPr/>
          <p:nvPr userDrawn="1"/>
        </p:nvSpPr>
        <p:spPr>
          <a:xfrm>
            <a:off x="0" y="3143242"/>
            <a:ext cx="9144000" cy="2047890"/>
          </a:xfrm>
          <a:prstGeom prst="rect">
            <a:avLst/>
          </a:prstGeom>
          <a:solidFill>
            <a:srgbClr val="FFEB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Tijdelijke aanduiding voor tekst 47">
            <a:extLst>
              <a:ext uri="{FF2B5EF4-FFF2-40B4-BE49-F238E27FC236}">
                <a16:creationId xmlns:a16="http://schemas.microsoft.com/office/drawing/2014/main" id="{B4968506-C0F5-483A-8B8B-B6B325F734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381" y="2108546"/>
            <a:ext cx="231039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35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5" name="Tijdelijke aanduiding voor tekst 47">
            <a:extLst>
              <a:ext uri="{FF2B5EF4-FFF2-40B4-BE49-F238E27FC236}">
                <a16:creationId xmlns:a16="http://schemas.microsoft.com/office/drawing/2014/main" id="{8968182C-0F82-45D0-B306-8EEDC662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6804" y="2108546"/>
            <a:ext cx="231039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35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60C38751-1A8B-46C6-9E0F-4D86EAFF70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9227" y="2108546"/>
            <a:ext cx="231039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35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133EC2BA-8337-4754-830A-F9BBD9DCB7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8135" y="4297016"/>
            <a:ext cx="231039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35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8" name="Tijdelijke aanduiding voor tekst 47">
            <a:extLst>
              <a:ext uri="{FF2B5EF4-FFF2-40B4-BE49-F238E27FC236}">
                <a16:creationId xmlns:a16="http://schemas.microsoft.com/office/drawing/2014/main" id="{034A50E2-63A2-41AD-918F-675FA63F9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0558" y="4297016"/>
            <a:ext cx="231039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35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1039534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en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elementendia</a:t>
            </a:r>
            <a:r>
              <a:rPr lang="nl-NL" dirty="0"/>
              <a:t> met 6 elementen, klik om de titel te bewerken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1E08FE6-4EA9-4117-8163-EDAF4BBCB8EE}"/>
              </a:ext>
            </a:extLst>
          </p:cNvPr>
          <p:cNvSpPr/>
          <p:nvPr userDrawn="1"/>
        </p:nvSpPr>
        <p:spPr>
          <a:xfrm>
            <a:off x="0" y="3143242"/>
            <a:ext cx="9144000" cy="2047890"/>
          </a:xfrm>
          <a:prstGeom prst="rect">
            <a:avLst/>
          </a:prstGeom>
          <a:solidFill>
            <a:srgbClr val="FFEB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Tijdelijke aanduiding voor tekst 47">
            <a:extLst>
              <a:ext uri="{FF2B5EF4-FFF2-40B4-BE49-F238E27FC236}">
                <a16:creationId xmlns:a16="http://schemas.microsoft.com/office/drawing/2014/main" id="{B4968506-C0F5-483A-8B8B-B6B325F734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381" y="2108546"/>
            <a:ext cx="231039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35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5" name="Tijdelijke aanduiding voor tekst 47">
            <a:extLst>
              <a:ext uri="{FF2B5EF4-FFF2-40B4-BE49-F238E27FC236}">
                <a16:creationId xmlns:a16="http://schemas.microsoft.com/office/drawing/2014/main" id="{8968182C-0F82-45D0-B306-8EEDC662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6804" y="2108546"/>
            <a:ext cx="231039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35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60C38751-1A8B-46C6-9E0F-4D86EAFF70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9227" y="2108546"/>
            <a:ext cx="231039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35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133EC2BA-8337-4754-830A-F9BBD9DCB7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4381" y="4297016"/>
            <a:ext cx="231039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35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8" name="Tijdelijke aanduiding voor tekst 47">
            <a:extLst>
              <a:ext uri="{FF2B5EF4-FFF2-40B4-BE49-F238E27FC236}">
                <a16:creationId xmlns:a16="http://schemas.microsoft.com/office/drawing/2014/main" id="{034A50E2-63A2-41AD-918F-675FA63F9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6804" y="4297016"/>
            <a:ext cx="231039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35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9" name="Tijdelijke aanduiding voor tekst 47">
            <a:extLst>
              <a:ext uri="{FF2B5EF4-FFF2-40B4-BE49-F238E27FC236}">
                <a16:creationId xmlns:a16="http://schemas.microsoft.com/office/drawing/2014/main" id="{AAC55F0C-CF5F-4A28-A4BB-5CC311B45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9227" y="4297016"/>
            <a:ext cx="231039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35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3192482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jdelijke aanduiding voor tekst 47">
            <a:extLst>
              <a:ext uri="{FF2B5EF4-FFF2-40B4-BE49-F238E27FC236}">
                <a16:creationId xmlns:a16="http://schemas.microsoft.com/office/drawing/2014/main" id="{ADBFDEB9-FEF0-4A08-A80A-259899670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31779" y="2181356"/>
            <a:ext cx="1844448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78" name="Tijdelijke aanduiding voor tekst 47">
            <a:extLst>
              <a:ext uri="{FF2B5EF4-FFF2-40B4-BE49-F238E27FC236}">
                <a16:creationId xmlns:a16="http://schemas.microsoft.com/office/drawing/2014/main" id="{12D93C03-E388-44BB-8B2C-B80994676F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76362" y="2181356"/>
            <a:ext cx="1844448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79" name="Tijdelijke aanduiding voor tekst 47">
            <a:extLst>
              <a:ext uri="{FF2B5EF4-FFF2-40B4-BE49-F238E27FC236}">
                <a16:creationId xmlns:a16="http://schemas.microsoft.com/office/drawing/2014/main" id="{BC6BBE57-07D6-411E-892C-830F1D0AC0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0946" y="2181356"/>
            <a:ext cx="1844448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E25A57BE-8CD5-43CD-B99B-B3C75E7D17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089" y="2181356"/>
            <a:ext cx="1844448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procesdia</a:t>
            </a:r>
            <a:r>
              <a:rPr lang="nl-NL" dirty="0"/>
              <a:t> met 4 stappen, klik om de titel te bewerken</a:t>
            </a:r>
            <a:endParaRPr lang="nl-BE" dirty="0"/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8522B408-A0ED-4E56-8722-16C1FE15A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089" y="2181357"/>
            <a:ext cx="1844448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4" name="Tijdelijke aanduiding voor tekst 45">
            <a:extLst>
              <a:ext uri="{FF2B5EF4-FFF2-40B4-BE49-F238E27FC236}">
                <a16:creationId xmlns:a16="http://schemas.microsoft.com/office/drawing/2014/main" id="{A546D3A2-0912-47C3-BFB1-F4A70DAF60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37042" y="2181357"/>
            <a:ext cx="1844448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1" name="Tijdelijke aanduiding voor tekst 45">
            <a:extLst>
              <a:ext uri="{FF2B5EF4-FFF2-40B4-BE49-F238E27FC236}">
                <a16:creationId xmlns:a16="http://schemas.microsoft.com/office/drawing/2014/main" id="{1ACDE0C8-1231-405F-A427-5B3C31AC54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8994" y="2181357"/>
            <a:ext cx="1844448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8" name="Tijdelijke aanduiding voor tekst 45">
            <a:extLst>
              <a:ext uri="{FF2B5EF4-FFF2-40B4-BE49-F238E27FC236}">
                <a16:creationId xmlns:a16="http://schemas.microsoft.com/office/drawing/2014/main" id="{7068848E-2B9A-4A3C-9C24-0F2D0337F6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20946" y="2181357"/>
            <a:ext cx="1844448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93DAF7-2BBD-4A7D-B8A0-953BDE64B3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98007" y="4259927"/>
            <a:ext cx="298847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56631B42-F92F-4E86-A57C-DD5D729D3A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5090" y="4259927"/>
            <a:ext cx="298847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6577803C-6E5D-42D0-967B-3CAD9FB083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71387" y="4259927"/>
            <a:ext cx="298847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31891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  <p15:guide id="3" pos="73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jdelijke aanduiding voor tekst 47">
            <a:extLst>
              <a:ext uri="{FF2B5EF4-FFF2-40B4-BE49-F238E27FC236}">
                <a16:creationId xmlns:a16="http://schemas.microsoft.com/office/drawing/2014/main" id="{ADBFDEB9-FEF0-4A08-A80A-259899670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56279" y="2181356"/>
            <a:ext cx="1486253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78" name="Tijdelijke aanduiding voor tekst 47">
            <a:extLst>
              <a:ext uri="{FF2B5EF4-FFF2-40B4-BE49-F238E27FC236}">
                <a16:creationId xmlns:a16="http://schemas.microsoft.com/office/drawing/2014/main" id="{12D93C03-E388-44BB-8B2C-B80994676F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5364" y="2181356"/>
            <a:ext cx="1486253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79" name="Tijdelijke aanduiding voor tekst 47">
            <a:extLst>
              <a:ext uri="{FF2B5EF4-FFF2-40B4-BE49-F238E27FC236}">
                <a16:creationId xmlns:a16="http://schemas.microsoft.com/office/drawing/2014/main" id="{BC6BBE57-07D6-411E-892C-830F1D0AC0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4449" y="2181356"/>
            <a:ext cx="1486253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80" name="Tijdelijke aanduiding voor tekst 47">
            <a:extLst>
              <a:ext uri="{FF2B5EF4-FFF2-40B4-BE49-F238E27FC236}">
                <a16:creationId xmlns:a16="http://schemas.microsoft.com/office/drawing/2014/main" id="{C6930765-296E-46F8-9065-94BC3F8B04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63957" y="2181356"/>
            <a:ext cx="1486253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E25A57BE-8CD5-43CD-B99B-B3C75E7D17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393" y="2181356"/>
            <a:ext cx="1486253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procesdia</a:t>
            </a:r>
            <a:r>
              <a:rPr lang="nl-NL" dirty="0"/>
              <a:t> met 5 stappen, klik om de titel te bewerken</a:t>
            </a:r>
            <a:endParaRPr lang="nl-BE" dirty="0"/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8522B408-A0ED-4E56-8722-16C1FE15A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970" y="2181357"/>
            <a:ext cx="1487100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4" name="Tijdelijke aanduiding voor tekst 45">
            <a:extLst>
              <a:ext uri="{FF2B5EF4-FFF2-40B4-BE49-F238E27FC236}">
                <a16:creationId xmlns:a16="http://schemas.microsoft.com/office/drawing/2014/main" id="{A546D3A2-0912-47C3-BFB1-F4A70DAF60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57611" y="2181357"/>
            <a:ext cx="1487100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1" name="Tijdelijke aanduiding voor tekst 45">
            <a:extLst>
              <a:ext uri="{FF2B5EF4-FFF2-40B4-BE49-F238E27FC236}">
                <a16:creationId xmlns:a16="http://schemas.microsoft.com/office/drawing/2014/main" id="{1ACDE0C8-1231-405F-A427-5B3C31AC54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26252" y="2181357"/>
            <a:ext cx="1487100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8" name="Tijdelijke aanduiding voor tekst 45">
            <a:extLst>
              <a:ext uri="{FF2B5EF4-FFF2-40B4-BE49-F238E27FC236}">
                <a16:creationId xmlns:a16="http://schemas.microsoft.com/office/drawing/2014/main" id="{7068848E-2B9A-4A3C-9C24-0F2D0337F6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94893" y="2181357"/>
            <a:ext cx="1487100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5" name="Tijdelijke aanduiding voor tekst 45">
            <a:extLst>
              <a:ext uri="{FF2B5EF4-FFF2-40B4-BE49-F238E27FC236}">
                <a16:creationId xmlns:a16="http://schemas.microsoft.com/office/drawing/2014/main" id="{7529B82B-83D3-456E-9C19-E574EFB9AF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63534" y="2181357"/>
            <a:ext cx="1487100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93DAF7-2BBD-4A7D-B8A0-953BDE64B3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22291" y="4259927"/>
            <a:ext cx="298847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56631B42-F92F-4E86-A57C-DD5D729D3A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93597" y="4259927"/>
            <a:ext cx="298847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6577803C-6E5D-42D0-967B-3CAD9FB083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62617" y="4259927"/>
            <a:ext cx="298847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4B9E7AF-A445-439B-986E-1E3878BC133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31702" y="4259927"/>
            <a:ext cx="298847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57920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  <p15:guide id="3" pos="731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47">
            <a:extLst>
              <a:ext uri="{FF2B5EF4-FFF2-40B4-BE49-F238E27FC236}">
                <a16:creationId xmlns:a16="http://schemas.microsoft.com/office/drawing/2014/main" id="{19503EA8-70F5-4B81-BA91-57B2227C0D5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57719" y="2181356"/>
            <a:ext cx="1296000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77" name="Tijdelijke aanduiding voor tekst 47">
            <a:extLst>
              <a:ext uri="{FF2B5EF4-FFF2-40B4-BE49-F238E27FC236}">
                <a16:creationId xmlns:a16="http://schemas.microsoft.com/office/drawing/2014/main" id="{ADBFDEB9-FEF0-4A08-A80A-259899670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40683" y="2181356"/>
            <a:ext cx="1296000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78" name="Tijdelijke aanduiding voor tekst 47">
            <a:extLst>
              <a:ext uri="{FF2B5EF4-FFF2-40B4-BE49-F238E27FC236}">
                <a16:creationId xmlns:a16="http://schemas.microsoft.com/office/drawing/2014/main" id="{12D93C03-E388-44BB-8B2C-B80994676F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94170" y="2181356"/>
            <a:ext cx="1296000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79" name="Tijdelijke aanduiding voor tekst 47">
            <a:extLst>
              <a:ext uri="{FF2B5EF4-FFF2-40B4-BE49-F238E27FC236}">
                <a16:creationId xmlns:a16="http://schemas.microsoft.com/office/drawing/2014/main" id="{BC6BBE57-07D6-411E-892C-830F1D0AC0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47659" y="2181356"/>
            <a:ext cx="1296000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80" name="Tijdelijke aanduiding voor tekst 47">
            <a:extLst>
              <a:ext uri="{FF2B5EF4-FFF2-40B4-BE49-F238E27FC236}">
                <a16:creationId xmlns:a16="http://schemas.microsoft.com/office/drawing/2014/main" id="{C6930765-296E-46F8-9065-94BC3F8B04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01147" y="2181356"/>
            <a:ext cx="1296000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E25A57BE-8CD5-43CD-B99B-B3C75E7D17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195" y="2181356"/>
            <a:ext cx="1296000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procesdia</a:t>
            </a:r>
            <a:r>
              <a:rPr lang="nl-NL" dirty="0"/>
              <a:t> met 6 stappen, klik om de titel te bewerken</a:t>
            </a:r>
            <a:endParaRPr lang="nl-BE" dirty="0"/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8522B408-A0ED-4E56-8722-16C1FE15A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970" y="2181357"/>
            <a:ext cx="1292450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4" name="Tijdelijke aanduiding voor tekst 45">
            <a:extLst>
              <a:ext uri="{FF2B5EF4-FFF2-40B4-BE49-F238E27FC236}">
                <a16:creationId xmlns:a16="http://schemas.microsoft.com/office/drawing/2014/main" id="{A546D3A2-0912-47C3-BFB1-F4A70DAF60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3076" y="2181357"/>
            <a:ext cx="1292450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1" name="Tijdelijke aanduiding voor tekst 45">
            <a:extLst>
              <a:ext uri="{FF2B5EF4-FFF2-40B4-BE49-F238E27FC236}">
                <a16:creationId xmlns:a16="http://schemas.microsoft.com/office/drawing/2014/main" id="{1ACDE0C8-1231-405F-A427-5B3C31AC54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7181" y="2181357"/>
            <a:ext cx="1292450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8" name="Tijdelijke aanduiding voor tekst 45">
            <a:extLst>
              <a:ext uri="{FF2B5EF4-FFF2-40B4-BE49-F238E27FC236}">
                <a16:creationId xmlns:a16="http://schemas.microsoft.com/office/drawing/2014/main" id="{7068848E-2B9A-4A3C-9C24-0F2D0337F6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51286" y="2181357"/>
            <a:ext cx="1292450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5" name="Tijdelijke aanduiding voor tekst 45">
            <a:extLst>
              <a:ext uri="{FF2B5EF4-FFF2-40B4-BE49-F238E27FC236}">
                <a16:creationId xmlns:a16="http://schemas.microsoft.com/office/drawing/2014/main" id="{7529B82B-83D3-456E-9C19-E574EFB9AF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5391" y="2181357"/>
            <a:ext cx="1292450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93DAF7-2BBD-4A7D-B8A0-953BDE64B3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31985" y="4259927"/>
            <a:ext cx="298847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56631B42-F92F-4E86-A57C-DD5D729D3A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86536" y="4259927"/>
            <a:ext cx="298847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6577803C-6E5D-42D0-967B-3CAD9FB083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41088" y="4259927"/>
            <a:ext cx="298847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4B9E7AF-A445-439B-986E-1E3878BC133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95639" y="4259927"/>
            <a:ext cx="298847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45">
            <a:extLst>
              <a:ext uri="{FF2B5EF4-FFF2-40B4-BE49-F238E27FC236}">
                <a16:creationId xmlns:a16="http://schemas.microsoft.com/office/drawing/2014/main" id="{CDC7F973-1215-4136-9B1D-BCAD78C25A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559495" y="2181357"/>
            <a:ext cx="1292450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id="{A53BD620-8384-450D-B278-D558F207D3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50192" y="4259927"/>
            <a:ext cx="298847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973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  <p15:guide id="3" pos="731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4DF08A44-852A-40C4-B7B3-3F02AC43F730}"/>
              </a:ext>
            </a:extLst>
          </p:cNvPr>
          <p:cNvCxnSpPr>
            <a:cxnSpLocks/>
          </p:cNvCxnSpPr>
          <p:nvPr userDrawn="1"/>
        </p:nvCxnSpPr>
        <p:spPr>
          <a:xfrm flipH="1">
            <a:off x="1928004" y="5274468"/>
            <a:ext cx="6776174" cy="0"/>
          </a:xfrm>
          <a:prstGeom prst="line">
            <a:avLst/>
          </a:prstGeom>
          <a:ln w="1270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A35267B2-EA73-408F-9697-DB8F6E0EAA90}"/>
              </a:ext>
            </a:extLst>
          </p:cNvPr>
          <p:cNvSpPr/>
          <p:nvPr/>
        </p:nvSpPr>
        <p:spPr>
          <a:xfrm>
            <a:off x="0" y="1952625"/>
            <a:ext cx="2486349" cy="4423909"/>
          </a:xfrm>
          <a:custGeom>
            <a:avLst/>
            <a:gdLst>
              <a:gd name="connsiteX0" fmla="*/ 0 w 5155475"/>
              <a:gd name="connsiteY0" fmla="*/ 0 h 6879772"/>
              <a:gd name="connsiteX1" fmla="*/ 2751909 w 5155475"/>
              <a:gd name="connsiteY1" fmla="*/ 0 h 6879772"/>
              <a:gd name="connsiteX2" fmla="*/ 5155475 w 5155475"/>
              <a:gd name="connsiteY2" fmla="*/ 6879772 h 6879772"/>
              <a:gd name="connsiteX3" fmla="*/ 0 w 5155475"/>
              <a:gd name="connsiteY3" fmla="*/ 6879772 h 6879772"/>
              <a:gd name="connsiteX4" fmla="*/ 0 w 5155475"/>
              <a:gd name="connsiteY4" fmla="*/ 0 h 687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475" h="6879772">
                <a:moveTo>
                  <a:pt x="0" y="0"/>
                </a:moveTo>
                <a:lnTo>
                  <a:pt x="2751909" y="0"/>
                </a:lnTo>
                <a:lnTo>
                  <a:pt x="5155475" y="6879772"/>
                </a:lnTo>
                <a:lnTo>
                  <a:pt x="0" y="6879772"/>
                </a:lnTo>
                <a:lnTo>
                  <a:pt x="0" y="0"/>
                </a:lnTo>
                <a:close/>
              </a:path>
            </a:pathLst>
          </a:custGeom>
          <a:solidFill>
            <a:srgbClr val="FFEB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514BC5A-7F4B-484F-A534-62AE2EB86D0D}"/>
              </a:ext>
            </a:extLst>
          </p:cNvPr>
          <p:cNvCxnSpPr>
            <a:cxnSpLocks/>
          </p:cNvCxnSpPr>
          <p:nvPr userDrawn="1"/>
        </p:nvCxnSpPr>
        <p:spPr>
          <a:xfrm flipH="1">
            <a:off x="1455708" y="3059906"/>
            <a:ext cx="7248470" cy="0"/>
          </a:xfrm>
          <a:prstGeom prst="line">
            <a:avLst/>
          </a:prstGeom>
          <a:ln w="1270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DEA84E2-7187-4496-958A-0E90D9C32288}"/>
              </a:ext>
            </a:extLst>
          </p:cNvPr>
          <p:cNvCxnSpPr>
            <a:cxnSpLocks/>
          </p:cNvCxnSpPr>
          <p:nvPr userDrawn="1"/>
        </p:nvCxnSpPr>
        <p:spPr>
          <a:xfrm flipH="1">
            <a:off x="1785668" y="4167187"/>
            <a:ext cx="6918510" cy="0"/>
          </a:xfrm>
          <a:prstGeom prst="line">
            <a:avLst/>
          </a:prstGeom>
          <a:ln w="1270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2">
            <a:extLst>
              <a:ext uri="{FF2B5EF4-FFF2-40B4-BE49-F238E27FC236}">
                <a16:creationId xmlns:a16="http://schemas.microsoft.com/office/drawing/2014/main" id="{D297F54C-C9F7-464E-AEF1-A51A8F5FC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6" y="425302"/>
            <a:ext cx="8586788" cy="121595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diagramdia</a:t>
            </a:r>
            <a:r>
              <a:rPr lang="nl-NL" dirty="0"/>
              <a:t> om een idee toe te lichten, klik om de titel te bewerken</a:t>
            </a:r>
            <a:endParaRPr lang="nl-BE" dirty="0"/>
          </a:p>
        </p:txBody>
      </p:sp>
      <p:sp>
        <p:nvSpPr>
          <p:cNvPr id="26" name="Tijdelijke aanduiding voor tekst 17">
            <a:extLst>
              <a:ext uri="{FF2B5EF4-FFF2-40B4-BE49-F238E27FC236}">
                <a16:creationId xmlns:a16="http://schemas.microsoft.com/office/drawing/2014/main" id="{ECD1362A-505D-4AF3-9345-2D88FE7DAA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8527" y="1992788"/>
            <a:ext cx="5535651" cy="974725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216000" indent="0">
              <a:buFont typeface="Arial" panose="020B0604020202020204" pitchFamily="34" charset="0"/>
              <a:buNone/>
              <a:defRPr/>
            </a:lvl2pPr>
            <a:lvl3pPr marL="432000" indent="0">
              <a:buFont typeface="Arial" panose="020B0604020202020204" pitchFamily="34" charset="0"/>
              <a:buNone/>
              <a:defRPr/>
            </a:lvl3pPr>
            <a:lvl4pPr marL="648000" indent="0">
              <a:buFont typeface="Arial" panose="020B0604020202020204" pitchFamily="34" charset="0"/>
              <a:buNone/>
              <a:defRPr/>
            </a:lvl4pPr>
            <a:lvl5pPr marL="8640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4683C165-2D5D-4E25-8A8A-DE593EC621F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556473" y="2152547"/>
            <a:ext cx="541930" cy="722573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985387BB-2C26-4383-AD25-150E83B34CD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556473" y="3259827"/>
            <a:ext cx="541930" cy="722573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43245A56-AAAB-4777-8A58-381E85CBA3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56473" y="4367107"/>
            <a:ext cx="541930" cy="722573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BB75A8E2-DA2E-4257-8148-736CB012013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556473" y="5459259"/>
            <a:ext cx="541930" cy="722573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31" name="Tijdelijke aanduiding voor tekst 17">
            <a:extLst>
              <a:ext uri="{FF2B5EF4-FFF2-40B4-BE49-F238E27FC236}">
                <a16:creationId xmlns:a16="http://schemas.microsoft.com/office/drawing/2014/main" id="{1DB854DC-5E19-4387-A992-867134CFE7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68527" y="3133750"/>
            <a:ext cx="5535651" cy="974725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216000" indent="0">
              <a:buFont typeface="Arial" panose="020B0604020202020204" pitchFamily="34" charset="0"/>
              <a:buNone/>
              <a:defRPr/>
            </a:lvl2pPr>
            <a:lvl3pPr marL="432000" indent="0">
              <a:buFont typeface="Arial" panose="020B0604020202020204" pitchFamily="34" charset="0"/>
              <a:buNone/>
              <a:defRPr/>
            </a:lvl3pPr>
            <a:lvl4pPr marL="648000" indent="0">
              <a:buFont typeface="Arial" panose="020B0604020202020204" pitchFamily="34" charset="0"/>
              <a:buNone/>
              <a:defRPr/>
            </a:lvl4pPr>
            <a:lvl5pPr marL="8640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32" name="Tijdelijke aanduiding voor tekst 17">
            <a:extLst>
              <a:ext uri="{FF2B5EF4-FFF2-40B4-BE49-F238E27FC236}">
                <a16:creationId xmlns:a16="http://schemas.microsoft.com/office/drawing/2014/main" id="{AA2A20D3-115B-45F5-83A1-5A6D556285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68527" y="4241030"/>
            <a:ext cx="5535651" cy="974725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216000" indent="0">
              <a:buFont typeface="Arial" panose="020B0604020202020204" pitchFamily="34" charset="0"/>
              <a:buNone/>
              <a:defRPr/>
            </a:lvl2pPr>
            <a:lvl3pPr marL="432000" indent="0">
              <a:buFont typeface="Arial" panose="020B0604020202020204" pitchFamily="34" charset="0"/>
              <a:buNone/>
              <a:defRPr/>
            </a:lvl3pPr>
            <a:lvl4pPr marL="648000" indent="0">
              <a:buFont typeface="Arial" panose="020B0604020202020204" pitchFamily="34" charset="0"/>
              <a:buNone/>
              <a:defRPr/>
            </a:lvl4pPr>
            <a:lvl5pPr marL="8640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33" name="Tijdelijke aanduiding voor tekst 17">
            <a:extLst>
              <a:ext uri="{FF2B5EF4-FFF2-40B4-BE49-F238E27FC236}">
                <a16:creationId xmlns:a16="http://schemas.microsoft.com/office/drawing/2014/main" id="{FF3478C0-ACD0-46E7-9C5F-E92473C0A4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68527" y="5336510"/>
            <a:ext cx="5535651" cy="974725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216000" indent="0">
              <a:buFont typeface="Arial" panose="020B0604020202020204" pitchFamily="34" charset="0"/>
              <a:buNone/>
              <a:defRPr/>
            </a:lvl2pPr>
            <a:lvl3pPr marL="432000" indent="0">
              <a:buFont typeface="Arial" panose="020B0604020202020204" pitchFamily="34" charset="0"/>
              <a:buNone/>
              <a:defRPr/>
            </a:lvl3pPr>
            <a:lvl4pPr marL="648000" indent="0">
              <a:buFont typeface="Arial" panose="020B0604020202020204" pitchFamily="34" charset="0"/>
              <a:buNone/>
              <a:defRPr/>
            </a:lvl4pPr>
            <a:lvl5pPr marL="8640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Klik om de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63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Calibri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5" y="5959574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jf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21B5395-EF28-4695-908E-6C2A4A009F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9F965BE0-DE29-41FE-B1A2-4C504CB9832E}"/>
              </a:ext>
            </a:extLst>
          </p:cNvPr>
          <p:cNvSpPr/>
          <p:nvPr userDrawn="1"/>
        </p:nvSpPr>
        <p:spPr>
          <a:xfrm>
            <a:off x="1515139" y="3284275"/>
            <a:ext cx="402674" cy="300082"/>
          </a:xfrm>
          <a:custGeom>
            <a:avLst/>
            <a:gdLst>
              <a:gd name="connsiteX0" fmla="*/ 0 w 10185991"/>
              <a:gd name="connsiteY0" fmla="*/ 0 h 6911163"/>
              <a:gd name="connsiteX1" fmla="*/ 2445488 w 10185991"/>
              <a:gd name="connsiteY1" fmla="*/ 6911163 h 6911163"/>
              <a:gd name="connsiteX2" fmla="*/ 10185991 w 10185991"/>
              <a:gd name="connsiteY2" fmla="*/ 6911163 h 6911163"/>
              <a:gd name="connsiteX3" fmla="*/ 10185991 w 10185991"/>
              <a:gd name="connsiteY3" fmla="*/ 10632 h 6911163"/>
              <a:gd name="connsiteX4" fmla="*/ 0 w 10185991"/>
              <a:gd name="connsiteY4" fmla="*/ 0 h 691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5991" h="6911163">
                <a:moveTo>
                  <a:pt x="0" y="0"/>
                </a:moveTo>
                <a:lnTo>
                  <a:pt x="2445488" y="6911163"/>
                </a:lnTo>
                <a:lnTo>
                  <a:pt x="10185991" y="6911163"/>
                </a:lnTo>
                <a:lnTo>
                  <a:pt x="10185991" y="106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indent="-216000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</a:pPr>
            <a:endParaRPr lang="nl-BE" sz="1500" kern="1200" spc="0" baseline="0" dirty="0">
              <a:solidFill>
                <a:schemeClr val="tx1"/>
              </a:solidFill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Tijdelijke aanduiding voor tekst 47">
            <a:extLst>
              <a:ext uri="{FF2B5EF4-FFF2-40B4-BE49-F238E27FC236}">
                <a16:creationId xmlns:a16="http://schemas.microsoft.com/office/drawing/2014/main" id="{AE1A76FD-2ED8-4F66-BAFB-FA73CD58F1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8303" y="800742"/>
            <a:ext cx="6787394" cy="1591584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b" anchorCtr="0"/>
          <a:lstStyle>
            <a:lvl1pPr marL="0" indent="0" algn="ctr">
              <a:buNone/>
              <a:defRPr kumimoji="0" lang="nl-NL" sz="21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216000" lvl="0" indent="-216000" algn="ctr">
              <a:lnSpc>
                <a:spcPct val="100000"/>
              </a:lnSpc>
              <a:spcBef>
                <a:spcPts val="0"/>
              </a:spcBef>
              <a:buSzTx/>
            </a:pPr>
            <a:r>
              <a:rPr lang="nl-NL" dirty="0"/>
              <a:t>Klik om info over het cijfer toe te voegen</a:t>
            </a:r>
          </a:p>
        </p:txBody>
      </p:sp>
      <p:sp>
        <p:nvSpPr>
          <p:cNvPr id="6" name="Tijdelijke aanduiding voor tekst 47">
            <a:extLst>
              <a:ext uri="{FF2B5EF4-FFF2-40B4-BE49-F238E27FC236}">
                <a16:creationId xmlns:a16="http://schemas.microsoft.com/office/drawing/2014/main" id="{26234CD6-63B3-4945-9E87-F0FAF2E259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8303" y="2647141"/>
            <a:ext cx="6787394" cy="1591584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b" anchorCtr="0"/>
          <a:lstStyle>
            <a:lvl1pPr marL="216000" indent="-216000" algn="ctr">
              <a:lnSpc>
                <a:spcPct val="100000"/>
              </a:lnSpc>
              <a:spcBef>
                <a:spcPts val="0"/>
              </a:spcBef>
              <a:buSzTx/>
              <a:buNone/>
              <a:defRPr kumimoji="0" lang="nl-NL" sz="21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216000" lvl="0" indent="-216000" algn="ctr">
              <a:lnSpc>
                <a:spcPct val="100000"/>
              </a:lnSpc>
              <a:spcBef>
                <a:spcPts val="0"/>
              </a:spcBef>
              <a:buSzTx/>
            </a:pPr>
            <a:r>
              <a:rPr lang="nl-NL" dirty="0"/>
              <a:t>Klik om info over het cijfer toe te voegen</a:t>
            </a:r>
          </a:p>
        </p:txBody>
      </p:sp>
      <p:sp>
        <p:nvSpPr>
          <p:cNvPr id="7" name="Tijdelijke aanduiding voor tekst 47">
            <a:extLst>
              <a:ext uri="{FF2B5EF4-FFF2-40B4-BE49-F238E27FC236}">
                <a16:creationId xmlns:a16="http://schemas.microsoft.com/office/drawing/2014/main" id="{0ACB44FC-7906-4FE8-A06B-40BEF15BEF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8303" y="4493540"/>
            <a:ext cx="6787394" cy="1591584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b" anchorCtr="0"/>
          <a:lstStyle>
            <a:lvl1pPr marL="216000" indent="-216000" algn="ctr">
              <a:lnSpc>
                <a:spcPct val="100000"/>
              </a:lnSpc>
              <a:spcBef>
                <a:spcPts val="0"/>
              </a:spcBef>
              <a:buSzTx/>
              <a:buNone/>
              <a:defRPr kumimoji="0" lang="nl-NL" sz="21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216000" lvl="0" indent="-216000" algn="ctr">
              <a:lnSpc>
                <a:spcPct val="100000"/>
              </a:lnSpc>
              <a:spcBef>
                <a:spcPts val="0"/>
              </a:spcBef>
              <a:buSzTx/>
            </a:pPr>
            <a:r>
              <a:rPr lang="nl-NL" dirty="0"/>
              <a:t>Klik om info over het cijfer toe te voegen</a:t>
            </a:r>
          </a:p>
        </p:txBody>
      </p:sp>
      <p:sp>
        <p:nvSpPr>
          <p:cNvPr id="8" name="Tijdelijke aanduiding voor tekst 47">
            <a:extLst>
              <a:ext uri="{FF2B5EF4-FFF2-40B4-BE49-F238E27FC236}">
                <a16:creationId xmlns:a16="http://schemas.microsoft.com/office/drawing/2014/main" id="{CFF76BE7-F142-49A2-8D3D-78C2A3916E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3620" y="1085242"/>
            <a:ext cx="6787394" cy="597556"/>
          </a:xfr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buNone/>
              <a:defRPr kumimoji="0" lang="nl-NL" sz="45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216000" lvl="0" indent="-216000" algn="ctr">
              <a:lnSpc>
                <a:spcPct val="100000"/>
              </a:lnSpc>
              <a:spcBef>
                <a:spcPts val="0"/>
              </a:spcBef>
              <a:buSzTx/>
            </a:pPr>
            <a:r>
              <a:rPr lang="nl-NL" dirty="0"/>
              <a:t>Vul hier het cijfer in</a:t>
            </a:r>
          </a:p>
        </p:txBody>
      </p:sp>
      <p:sp>
        <p:nvSpPr>
          <p:cNvPr id="9" name="Tijdelijke aanduiding voor tekst 47">
            <a:extLst>
              <a:ext uri="{FF2B5EF4-FFF2-40B4-BE49-F238E27FC236}">
                <a16:creationId xmlns:a16="http://schemas.microsoft.com/office/drawing/2014/main" id="{B9CF8D82-DDA5-4B0F-9805-2190155710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3620" y="2901363"/>
            <a:ext cx="6787394" cy="597556"/>
          </a:xfr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216000" indent="-216000" algn="ctr">
              <a:lnSpc>
                <a:spcPct val="100000"/>
              </a:lnSpc>
              <a:spcBef>
                <a:spcPts val="0"/>
              </a:spcBef>
              <a:buSzTx/>
              <a:buNone/>
              <a:defRPr kumimoji="0" lang="nl-NL" sz="45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216000" lvl="0" indent="-216000" algn="ctr">
              <a:lnSpc>
                <a:spcPct val="100000"/>
              </a:lnSpc>
              <a:spcBef>
                <a:spcPts val="0"/>
              </a:spcBef>
              <a:buSzTx/>
            </a:pPr>
            <a:r>
              <a:rPr lang="nl-NL" dirty="0"/>
              <a:t>Vul hier het cijfer in</a:t>
            </a:r>
          </a:p>
        </p:txBody>
      </p:sp>
      <p:sp>
        <p:nvSpPr>
          <p:cNvPr id="10" name="Tijdelijke aanduiding voor tekst 47">
            <a:extLst>
              <a:ext uri="{FF2B5EF4-FFF2-40B4-BE49-F238E27FC236}">
                <a16:creationId xmlns:a16="http://schemas.microsoft.com/office/drawing/2014/main" id="{F43C8AD4-16A8-441A-B9D9-75E7A61717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3620" y="4756995"/>
            <a:ext cx="6787394" cy="597556"/>
          </a:xfr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216000" indent="-216000" algn="ctr">
              <a:lnSpc>
                <a:spcPct val="100000"/>
              </a:lnSpc>
              <a:spcBef>
                <a:spcPts val="0"/>
              </a:spcBef>
              <a:buSzTx/>
              <a:buNone/>
              <a:defRPr kumimoji="0" lang="nl-NL" sz="45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216000" lvl="0" indent="-216000" algn="ctr">
              <a:lnSpc>
                <a:spcPct val="100000"/>
              </a:lnSpc>
              <a:spcBef>
                <a:spcPts val="0"/>
              </a:spcBef>
              <a:buSzTx/>
            </a:pPr>
            <a:r>
              <a:rPr lang="nl-NL" dirty="0"/>
              <a:t>Vul hier het cijfer in</a:t>
            </a:r>
          </a:p>
        </p:txBody>
      </p:sp>
    </p:spTree>
    <p:extLst>
      <p:ext uri="{BB962C8B-B14F-4D97-AF65-F5344CB8AC3E}">
        <p14:creationId xmlns:p14="http://schemas.microsoft.com/office/powerpoint/2010/main" val="2570539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a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130" y="2333392"/>
            <a:ext cx="6301740" cy="224923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nl-NL" dirty="0"/>
              <a:t>Vul hier een vraag in</a:t>
            </a:r>
            <a:endParaRPr lang="nl-BE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CC8E1F9-7486-476F-9382-6AA36A9F0685}"/>
              </a:ext>
            </a:extLst>
          </p:cNvPr>
          <p:cNvSpPr txBox="1"/>
          <p:nvPr userDrawn="1"/>
        </p:nvSpPr>
        <p:spPr>
          <a:xfrm>
            <a:off x="4400550" y="1698625"/>
            <a:ext cx="3429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nl-BE" sz="2400" dirty="0">
                <a:latin typeface="FlandersArtSans-Bold" panose="00000800000000000000" pitchFamily="50" charset="0"/>
              </a:rPr>
              <a:t>?</a:t>
            </a:r>
            <a:endParaRPr lang="en-BE" sz="2400" dirty="0">
              <a:latin typeface="FlandersArtSans-Bold" panose="00000800000000000000" pitchFamily="50" charset="0"/>
            </a:endParaRP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D03A297-5187-490B-8752-2A95F798CE50}"/>
              </a:ext>
            </a:extLst>
          </p:cNvPr>
          <p:cNvCxnSpPr/>
          <p:nvPr userDrawn="1"/>
        </p:nvCxnSpPr>
        <p:spPr>
          <a:xfrm>
            <a:off x="4768215" y="1944846"/>
            <a:ext cx="29546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1455017D-1E2C-4706-B1C0-9814864A9122}"/>
              </a:ext>
            </a:extLst>
          </p:cNvPr>
          <p:cNvCxnSpPr/>
          <p:nvPr userDrawn="1"/>
        </p:nvCxnSpPr>
        <p:spPr>
          <a:xfrm>
            <a:off x="1419225" y="1944846"/>
            <a:ext cx="29546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24E9FCB1-47E3-487B-A614-93A5F456BDA6}"/>
              </a:ext>
            </a:extLst>
          </p:cNvPr>
          <p:cNvCxnSpPr>
            <a:cxnSpLocks/>
          </p:cNvCxnSpPr>
          <p:nvPr userDrawn="1"/>
        </p:nvCxnSpPr>
        <p:spPr>
          <a:xfrm>
            <a:off x="1419225" y="4907635"/>
            <a:ext cx="6303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5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  <p15:guide id="3" pos="731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D03A297-5187-490B-8752-2A95F798CE50}"/>
              </a:ext>
            </a:extLst>
          </p:cNvPr>
          <p:cNvCxnSpPr>
            <a:cxnSpLocks/>
          </p:cNvCxnSpPr>
          <p:nvPr userDrawn="1"/>
        </p:nvCxnSpPr>
        <p:spPr>
          <a:xfrm>
            <a:off x="1419225" y="1944846"/>
            <a:ext cx="6303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24E9FCB1-47E3-487B-A614-93A5F456BDA6}"/>
              </a:ext>
            </a:extLst>
          </p:cNvPr>
          <p:cNvCxnSpPr>
            <a:cxnSpLocks/>
          </p:cNvCxnSpPr>
          <p:nvPr userDrawn="1"/>
        </p:nvCxnSpPr>
        <p:spPr>
          <a:xfrm>
            <a:off x="1419225" y="4907635"/>
            <a:ext cx="6303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091523E1-64D2-47FC-A4C6-E7D79E120299}"/>
              </a:ext>
            </a:extLst>
          </p:cNvPr>
          <p:cNvSpPr txBox="1"/>
          <p:nvPr userDrawn="1"/>
        </p:nvSpPr>
        <p:spPr>
          <a:xfrm>
            <a:off x="1419225" y="1608632"/>
            <a:ext cx="439073" cy="692497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nl-BE" sz="4500" dirty="0">
                <a:latin typeface="FlandersArtSans-Bold" panose="00000800000000000000" pitchFamily="50" charset="0"/>
              </a:rPr>
              <a:t>“</a:t>
            </a:r>
            <a:endParaRPr lang="en-BE" sz="4500" dirty="0">
              <a:latin typeface="FlandersArtSans-Bold" panose="00000800000000000000" pitchFamily="50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4BE58EF-3084-43EE-9B64-6353072C2143}"/>
              </a:ext>
            </a:extLst>
          </p:cNvPr>
          <p:cNvSpPr txBox="1"/>
          <p:nvPr userDrawn="1"/>
        </p:nvSpPr>
        <p:spPr>
          <a:xfrm rot="10800000">
            <a:off x="7283797" y="4398883"/>
            <a:ext cx="439073" cy="692497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nl-BE" sz="4500" dirty="0">
                <a:latin typeface="FlandersArtSans-Bold" panose="00000800000000000000" pitchFamily="50" charset="0"/>
              </a:rPr>
              <a:t>“</a:t>
            </a:r>
            <a:endParaRPr lang="en-BE" sz="4500" dirty="0">
              <a:latin typeface="FlandersArtSans-Bold" panose="00000800000000000000" pitchFamily="50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130" y="2333392"/>
            <a:ext cx="6301740" cy="224923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nl-NL" dirty="0"/>
              <a:t>Vul hier een quote in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48114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  <p15:guide id="3" pos="731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ein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D03A297-5187-490B-8752-2A95F798CE50}"/>
              </a:ext>
            </a:extLst>
          </p:cNvPr>
          <p:cNvCxnSpPr>
            <a:cxnSpLocks/>
          </p:cNvCxnSpPr>
          <p:nvPr userDrawn="1"/>
        </p:nvCxnSpPr>
        <p:spPr>
          <a:xfrm>
            <a:off x="1419225" y="1944846"/>
            <a:ext cx="6303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24E9FCB1-47E3-487B-A614-93A5F456BDA6}"/>
              </a:ext>
            </a:extLst>
          </p:cNvPr>
          <p:cNvCxnSpPr>
            <a:cxnSpLocks/>
          </p:cNvCxnSpPr>
          <p:nvPr userDrawn="1"/>
        </p:nvCxnSpPr>
        <p:spPr>
          <a:xfrm>
            <a:off x="1419225" y="4907635"/>
            <a:ext cx="6303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130" y="2333392"/>
            <a:ext cx="6301740" cy="224923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nl-NL" dirty="0"/>
              <a:t>Vul hier een tekst in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557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  <p15:guide id="3" pos="731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ebouw, buiten, lucht, groot&#10;&#10;Automatisch gegenereerde beschrijving">
            <a:extLst>
              <a:ext uri="{FF2B5EF4-FFF2-40B4-BE49-F238E27FC236}">
                <a16:creationId xmlns:a16="http://schemas.microsoft.com/office/drawing/2014/main" id="{19519453-66AA-481C-B49A-B784C20F2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0" t="1589" r="21958" b="4349"/>
          <a:stretch/>
        </p:blipFill>
        <p:spPr>
          <a:xfrm>
            <a:off x="3905998" y="0"/>
            <a:ext cx="5238003" cy="6858000"/>
          </a:xfrm>
          <a:prstGeom prst="rect">
            <a:avLst/>
          </a:prstGeom>
        </p:spPr>
      </p:pic>
      <p:grpSp>
        <p:nvGrpSpPr>
          <p:cNvPr id="6" name="Groeperen 15">
            <a:extLst>
              <a:ext uri="{FF2B5EF4-FFF2-40B4-BE49-F238E27FC236}">
                <a16:creationId xmlns:a16="http://schemas.microsoft.com/office/drawing/2014/main" id="{97654D8D-C91E-4F4F-A206-06DFD2B499BE}"/>
              </a:ext>
            </a:extLst>
          </p:cNvPr>
          <p:cNvGrpSpPr/>
          <p:nvPr userDrawn="1"/>
        </p:nvGrpSpPr>
        <p:grpSpPr>
          <a:xfrm>
            <a:off x="0" y="-1"/>
            <a:ext cx="6153323" cy="6858002"/>
            <a:chOff x="871872" y="493166"/>
            <a:chExt cx="5310151" cy="5918271"/>
          </a:xfrm>
          <a:solidFill>
            <a:schemeClr val="tx2"/>
          </a:solidFill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8BD7919-2265-465C-8284-7EF4D65656F0}"/>
                </a:ext>
              </a:extLst>
            </p:cNvPr>
            <p:cNvSpPr>
              <a:spLocks/>
            </p:cNvSpPr>
            <p:nvPr userDrawn="1"/>
          </p:nvSpPr>
          <p:spPr>
            <a:xfrm>
              <a:off x="871872" y="493167"/>
              <a:ext cx="3524646" cy="591827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" name="Rechthoekige driehoek 7">
              <a:extLst>
                <a:ext uri="{FF2B5EF4-FFF2-40B4-BE49-F238E27FC236}">
                  <a16:creationId xmlns:a16="http://schemas.microsoft.com/office/drawing/2014/main" id="{135F743C-9113-440B-B726-07FDB058A09E}"/>
                </a:ext>
              </a:extLst>
            </p:cNvPr>
            <p:cNvSpPr/>
            <p:nvPr userDrawn="1"/>
          </p:nvSpPr>
          <p:spPr>
            <a:xfrm>
              <a:off x="4396517" y="493166"/>
              <a:ext cx="1785506" cy="591827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10" name="Titel 1">
            <a:extLst>
              <a:ext uri="{FF2B5EF4-FFF2-40B4-BE49-F238E27FC236}">
                <a16:creationId xmlns:a16="http://schemas.microsoft.com/office/drawing/2014/main" id="{E7F5D211-3AA3-44C3-8A0A-929A29173478}"/>
              </a:ext>
            </a:extLst>
          </p:cNvPr>
          <p:cNvSpPr txBox="1">
            <a:spLocks/>
          </p:cNvSpPr>
          <p:nvPr userDrawn="1"/>
        </p:nvSpPr>
        <p:spPr>
          <a:xfrm>
            <a:off x="726097" y="3018725"/>
            <a:ext cx="3358208" cy="69256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5200" b="0" i="0" kern="1200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Bold" panose="00000800000000000000" pitchFamily="2" charset="0"/>
                <a:ea typeface="+mj-ea"/>
              </a:rPr>
              <a:t>WEBSITE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" panose="00000500000000000000" pitchFamily="50" charset="0"/>
                <a:ea typeface="+mj-ea"/>
                <a:cs typeface="Calibri Light" panose="020F0302020204030204" pitchFamily="34" charset="0"/>
              </a:rPr>
              <a:t>vlaanderen.be/intern/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" panose="00000500000000000000" pitchFamily="50" charset="0"/>
                <a:ea typeface="+mj-ea"/>
                <a:cs typeface="Calibri Light" panose="020F0302020204030204" pitchFamily="34" charset="0"/>
              </a:rPr>
              <a:t>ago</a:t>
            </a: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" panose="00000500000000000000" pitchFamily="50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BB3671A-138D-4857-ADBF-CCBC52C3F3D3}"/>
              </a:ext>
            </a:extLst>
          </p:cNvPr>
          <p:cNvSpPr txBox="1">
            <a:spLocks/>
          </p:cNvSpPr>
          <p:nvPr userDrawn="1"/>
        </p:nvSpPr>
        <p:spPr>
          <a:xfrm>
            <a:off x="726097" y="5281018"/>
            <a:ext cx="4625392" cy="73445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5200" b="0" i="0" kern="1200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" panose="00000500000000000000" pitchFamily="50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21479C2-2CA3-4E01-8F4B-6C191D066301}"/>
              </a:ext>
            </a:extLst>
          </p:cNvPr>
          <p:cNvSpPr txBox="1">
            <a:spLocks/>
          </p:cNvSpPr>
          <p:nvPr userDrawn="1"/>
        </p:nvSpPr>
        <p:spPr>
          <a:xfrm>
            <a:off x="726097" y="3935046"/>
            <a:ext cx="3358208" cy="1253174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5200" b="0" i="0" kern="1200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Bold" panose="00000800000000000000" pitchFamily="2" charset="0"/>
                <a:ea typeface="+mj-ea"/>
              </a:rPr>
              <a:t>ADRES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" panose="00000500000000000000" pitchFamily="50" charset="0"/>
                <a:ea typeface="+mj-ea"/>
                <a:cs typeface="Calibri Light" panose="020F0302020204030204" pitchFamily="34" charset="0"/>
              </a:rPr>
              <a:t>Herman Teirlinckgebouw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" panose="00000500000000000000" pitchFamily="50" charset="0"/>
                <a:ea typeface="+mj-ea"/>
                <a:cs typeface="Calibri Light" panose="020F0302020204030204" pitchFamily="34" charset="0"/>
              </a:rPr>
              <a:t>Havenlaan 88 - bus 50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" panose="00000500000000000000" pitchFamily="50" charset="0"/>
                <a:ea typeface="+mj-ea"/>
                <a:cs typeface="Calibri Light" panose="020F0302020204030204" pitchFamily="34" charset="0"/>
              </a:rPr>
              <a:t>1000 Brussel - België</a:t>
            </a:r>
          </a:p>
        </p:txBody>
      </p:sp>
      <p:pic>
        <p:nvPicPr>
          <p:cNvPr id="13" name="Graphic 11">
            <a:extLst>
              <a:ext uri="{FF2B5EF4-FFF2-40B4-BE49-F238E27FC236}">
                <a16:creationId xmlns:a16="http://schemas.microsoft.com/office/drawing/2014/main" id="{36BC3F9A-4D98-475B-AC3A-289944375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20789" b="20574"/>
          <a:stretch/>
        </p:blipFill>
        <p:spPr>
          <a:xfrm>
            <a:off x="4262614" y="6054572"/>
            <a:ext cx="1215623" cy="31663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4871195-C78B-47F7-90F2-994D303E8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b="41752"/>
          <a:stretch/>
        </p:blipFill>
        <p:spPr>
          <a:xfrm>
            <a:off x="735153" y="5803469"/>
            <a:ext cx="1215622" cy="7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76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99BA50D1-E8D3-4DC0-8DF6-8F33921AABF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6" name="Graphic 11">
            <a:extLst>
              <a:ext uri="{FF2B5EF4-FFF2-40B4-BE49-F238E27FC236}">
                <a16:creationId xmlns:a16="http://schemas.microsoft.com/office/drawing/2014/main" id="{76BAAE44-FEC9-4202-9E2B-A6515AD94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20789" b="20574"/>
          <a:stretch/>
        </p:blipFill>
        <p:spPr>
          <a:xfrm>
            <a:off x="4899460" y="6054572"/>
            <a:ext cx="1215623" cy="3166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EABC74D-5C24-4BA4-9DE0-1464BB421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b="41752"/>
          <a:stretch/>
        </p:blipFill>
        <p:spPr>
          <a:xfrm>
            <a:off x="735153" y="5803469"/>
            <a:ext cx="1215622" cy="772169"/>
          </a:xfrm>
          <a:prstGeom prst="rect">
            <a:avLst/>
          </a:prstGeom>
        </p:spPr>
      </p:pic>
      <p:sp>
        <p:nvSpPr>
          <p:cNvPr id="9" name="Tijdelijke aanduiding voor afbeelding 9">
            <a:extLst>
              <a:ext uri="{FF2B5EF4-FFF2-40B4-BE49-F238E27FC236}">
                <a16:creationId xmlns:a16="http://schemas.microsoft.com/office/drawing/2014/main" id="{0D81038D-6B86-416D-BE09-E901B693FB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36332" y="-11112"/>
            <a:ext cx="4207669" cy="6873396"/>
          </a:xfrm>
          <a:custGeom>
            <a:avLst/>
            <a:gdLst>
              <a:gd name="connsiteX0" fmla="*/ 0 w 5610225"/>
              <a:gd name="connsiteY0" fmla="*/ 0 h 6862763"/>
              <a:gd name="connsiteX1" fmla="*/ 5610225 w 5610225"/>
              <a:gd name="connsiteY1" fmla="*/ 0 h 6862763"/>
              <a:gd name="connsiteX2" fmla="*/ 5610225 w 5610225"/>
              <a:gd name="connsiteY2" fmla="*/ 0 h 6862763"/>
              <a:gd name="connsiteX3" fmla="*/ 5610225 w 5610225"/>
              <a:gd name="connsiteY3" fmla="*/ 6862763 h 6862763"/>
              <a:gd name="connsiteX4" fmla="*/ 0 w 5610225"/>
              <a:gd name="connsiteY4" fmla="*/ 6862763 h 6862763"/>
              <a:gd name="connsiteX5" fmla="*/ 0 w 5610225"/>
              <a:gd name="connsiteY5" fmla="*/ 0 h 6862763"/>
              <a:gd name="connsiteX0" fmla="*/ 0 w 5610225"/>
              <a:gd name="connsiteY0" fmla="*/ 0 h 6862763"/>
              <a:gd name="connsiteX1" fmla="*/ 5610225 w 5610225"/>
              <a:gd name="connsiteY1" fmla="*/ 0 h 6862763"/>
              <a:gd name="connsiteX2" fmla="*/ 5610225 w 5610225"/>
              <a:gd name="connsiteY2" fmla="*/ 0 h 6862763"/>
              <a:gd name="connsiteX3" fmla="*/ 5610225 w 5610225"/>
              <a:gd name="connsiteY3" fmla="*/ 6862763 h 6862763"/>
              <a:gd name="connsiteX4" fmla="*/ 2881423 w 5610225"/>
              <a:gd name="connsiteY4" fmla="*/ 6862763 h 6862763"/>
              <a:gd name="connsiteX5" fmla="*/ 0 w 5610225"/>
              <a:gd name="connsiteY5" fmla="*/ 0 h 6862763"/>
              <a:gd name="connsiteX0" fmla="*/ 0 w 5610225"/>
              <a:gd name="connsiteY0" fmla="*/ 0 h 6873396"/>
              <a:gd name="connsiteX1" fmla="*/ 5610225 w 5610225"/>
              <a:gd name="connsiteY1" fmla="*/ 0 h 6873396"/>
              <a:gd name="connsiteX2" fmla="*/ 5610225 w 5610225"/>
              <a:gd name="connsiteY2" fmla="*/ 0 h 6873396"/>
              <a:gd name="connsiteX3" fmla="*/ 5610225 w 5610225"/>
              <a:gd name="connsiteY3" fmla="*/ 6862763 h 6873396"/>
              <a:gd name="connsiteX4" fmla="*/ 2413591 w 5610225"/>
              <a:gd name="connsiteY4" fmla="*/ 6873396 h 6873396"/>
              <a:gd name="connsiteX5" fmla="*/ 0 w 5610225"/>
              <a:gd name="connsiteY5" fmla="*/ 0 h 6873396"/>
              <a:gd name="connsiteX0" fmla="*/ 0 w 5610225"/>
              <a:gd name="connsiteY0" fmla="*/ 0 h 6873396"/>
              <a:gd name="connsiteX1" fmla="*/ 5610225 w 5610225"/>
              <a:gd name="connsiteY1" fmla="*/ 0 h 6873396"/>
              <a:gd name="connsiteX2" fmla="*/ 5610225 w 5610225"/>
              <a:gd name="connsiteY2" fmla="*/ 0 h 6873396"/>
              <a:gd name="connsiteX3" fmla="*/ 5610225 w 5610225"/>
              <a:gd name="connsiteY3" fmla="*/ 6872355 h 6873396"/>
              <a:gd name="connsiteX4" fmla="*/ 2413591 w 5610225"/>
              <a:gd name="connsiteY4" fmla="*/ 6873396 h 6873396"/>
              <a:gd name="connsiteX5" fmla="*/ 0 w 5610225"/>
              <a:gd name="connsiteY5" fmla="*/ 0 h 687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0225" h="6873396">
                <a:moveTo>
                  <a:pt x="0" y="0"/>
                </a:moveTo>
                <a:lnTo>
                  <a:pt x="5610225" y="0"/>
                </a:lnTo>
                <a:lnTo>
                  <a:pt x="5610225" y="0"/>
                </a:lnTo>
                <a:lnTo>
                  <a:pt x="5610225" y="6872355"/>
                </a:lnTo>
                <a:lnTo>
                  <a:pt x="2413591" y="687339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lIns="1800000" rIns="360000"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  <a:p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18A290B-83ED-4535-AF62-8679BB7CA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2024" y="2264736"/>
            <a:ext cx="4766135" cy="2648548"/>
          </a:xfrm>
        </p:spPr>
        <p:txBody>
          <a:bodyPr anchor="b"/>
          <a:lstStyle>
            <a:lvl1pPr algn="l">
              <a:lnSpc>
                <a:spcPts val="4050"/>
              </a:lnSpc>
              <a:defRPr sz="4050" baseline="0"/>
            </a:lvl1pPr>
          </a:lstStyle>
          <a:p>
            <a:r>
              <a:rPr lang="nl-BE" dirty="0"/>
              <a:t>Dit is de </a:t>
            </a:r>
            <a:r>
              <a:rPr lang="nl-BE" dirty="0" err="1"/>
              <a:t>bedankdia</a:t>
            </a:r>
            <a:r>
              <a:rPr lang="nl-BE" dirty="0"/>
              <a:t>, klik om de titel te bewerken</a:t>
            </a:r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51AC66B1-D2C2-4B0A-9F5A-C94D81A4E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9528" y="5148236"/>
            <a:ext cx="4766135" cy="32249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nl-BE" sz="1650" kern="1200" spc="0" baseline="0" smtClean="0">
                <a:solidFill>
                  <a:schemeClr val="tx1"/>
                </a:solidFill>
                <a:latin typeface="FlandersArtSans-Bold" panose="00000800000000000000" pitchFamily="2" charset="0"/>
                <a:ea typeface="+mn-ea"/>
                <a:cs typeface="+mn-cs"/>
              </a:defRPr>
            </a:lvl1pPr>
          </a:lstStyle>
          <a:p>
            <a:fld id="{A08A2935-7853-42AF-B39E-9B04BFA1E17C}" type="datetime4">
              <a:rPr lang="nl-BE" smtClean="0"/>
              <a:pPr/>
              <a:t>1 april 2021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1265735"/>
      </p:ext>
    </p:extLst>
  </p:cSld>
  <p:clrMapOvr>
    <a:masterClrMapping/>
  </p:clrMapOvr>
  <p:hf sldNum="0"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971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ssen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199F4B0B-926F-4B14-9603-58FB1F4ADA56}"/>
              </a:ext>
            </a:extLst>
          </p:cNvPr>
          <p:cNvSpPr/>
          <p:nvPr userDrawn="1"/>
        </p:nvSpPr>
        <p:spPr>
          <a:xfrm>
            <a:off x="278606" y="296174"/>
            <a:ext cx="8586788" cy="62649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9A3EA83-B1BB-4885-B6FC-A843E7436545}"/>
              </a:ext>
            </a:extLst>
          </p:cNvPr>
          <p:cNvSpPr/>
          <p:nvPr userDrawn="1"/>
        </p:nvSpPr>
        <p:spPr>
          <a:xfrm rot="16200000">
            <a:off x="4910529" y="5368715"/>
            <a:ext cx="2929" cy="2981500"/>
          </a:xfrm>
          <a:custGeom>
            <a:avLst/>
            <a:gdLst>
              <a:gd name="connsiteX0" fmla="*/ 2929 w 2929"/>
              <a:gd name="connsiteY0" fmla="*/ 0 h 3975333"/>
              <a:gd name="connsiteX1" fmla="*/ 2929 w 2929"/>
              <a:gd name="connsiteY1" fmla="*/ 3974225 h 3975333"/>
              <a:gd name="connsiteX2" fmla="*/ 0 w 2929"/>
              <a:gd name="connsiteY2" fmla="*/ 3975333 h 3975333"/>
              <a:gd name="connsiteX3" fmla="*/ 2929 w 2929"/>
              <a:gd name="connsiteY3" fmla="*/ 0 h 397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9" h="3975333">
                <a:moveTo>
                  <a:pt x="2929" y="0"/>
                </a:moveTo>
                <a:lnTo>
                  <a:pt x="2929" y="3974225"/>
                </a:lnTo>
                <a:lnTo>
                  <a:pt x="0" y="3975333"/>
                </a:lnTo>
                <a:lnTo>
                  <a:pt x="29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1945285E-FB02-4140-B31C-902E60EAC9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1217" y="286438"/>
            <a:ext cx="4304177" cy="6275388"/>
          </a:xfrm>
          <a:custGeom>
            <a:avLst/>
            <a:gdLst>
              <a:gd name="connsiteX0" fmla="*/ 0 w 5610225"/>
              <a:gd name="connsiteY0" fmla="*/ 0 h 6862763"/>
              <a:gd name="connsiteX1" fmla="*/ 5610225 w 5610225"/>
              <a:gd name="connsiteY1" fmla="*/ 0 h 6862763"/>
              <a:gd name="connsiteX2" fmla="*/ 5610225 w 5610225"/>
              <a:gd name="connsiteY2" fmla="*/ 0 h 6862763"/>
              <a:gd name="connsiteX3" fmla="*/ 5610225 w 5610225"/>
              <a:gd name="connsiteY3" fmla="*/ 6862763 h 6862763"/>
              <a:gd name="connsiteX4" fmla="*/ 0 w 5610225"/>
              <a:gd name="connsiteY4" fmla="*/ 6862763 h 6862763"/>
              <a:gd name="connsiteX5" fmla="*/ 0 w 5610225"/>
              <a:gd name="connsiteY5" fmla="*/ 0 h 6862763"/>
              <a:gd name="connsiteX0" fmla="*/ 0 w 5610225"/>
              <a:gd name="connsiteY0" fmla="*/ 0 h 6862763"/>
              <a:gd name="connsiteX1" fmla="*/ 5610225 w 5610225"/>
              <a:gd name="connsiteY1" fmla="*/ 0 h 6862763"/>
              <a:gd name="connsiteX2" fmla="*/ 5610225 w 5610225"/>
              <a:gd name="connsiteY2" fmla="*/ 0 h 6862763"/>
              <a:gd name="connsiteX3" fmla="*/ 5610225 w 5610225"/>
              <a:gd name="connsiteY3" fmla="*/ 6862763 h 6862763"/>
              <a:gd name="connsiteX4" fmla="*/ 2881423 w 5610225"/>
              <a:gd name="connsiteY4" fmla="*/ 6862763 h 6862763"/>
              <a:gd name="connsiteX5" fmla="*/ 0 w 5610225"/>
              <a:gd name="connsiteY5" fmla="*/ 0 h 6862763"/>
              <a:gd name="connsiteX0" fmla="*/ 0 w 5610225"/>
              <a:gd name="connsiteY0" fmla="*/ 0 h 6873396"/>
              <a:gd name="connsiteX1" fmla="*/ 5610225 w 5610225"/>
              <a:gd name="connsiteY1" fmla="*/ 0 h 6873396"/>
              <a:gd name="connsiteX2" fmla="*/ 5610225 w 5610225"/>
              <a:gd name="connsiteY2" fmla="*/ 0 h 6873396"/>
              <a:gd name="connsiteX3" fmla="*/ 5610225 w 5610225"/>
              <a:gd name="connsiteY3" fmla="*/ 6862763 h 6873396"/>
              <a:gd name="connsiteX4" fmla="*/ 2413591 w 5610225"/>
              <a:gd name="connsiteY4" fmla="*/ 6873396 h 6873396"/>
              <a:gd name="connsiteX5" fmla="*/ 0 w 5610225"/>
              <a:gd name="connsiteY5" fmla="*/ 0 h 6873396"/>
              <a:gd name="connsiteX0" fmla="*/ 0 w 5610225"/>
              <a:gd name="connsiteY0" fmla="*/ 0 h 6873396"/>
              <a:gd name="connsiteX1" fmla="*/ 5610225 w 5610225"/>
              <a:gd name="connsiteY1" fmla="*/ 0 h 6873396"/>
              <a:gd name="connsiteX2" fmla="*/ 5610225 w 5610225"/>
              <a:gd name="connsiteY2" fmla="*/ 0 h 6873396"/>
              <a:gd name="connsiteX3" fmla="*/ 5610225 w 5610225"/>
              <a:gd name="connsiteY3" fmla="*/ 6872355 h 6873396"/>
              <a:gd name="connsiteX4" fmla="*/ 2413591 w 5610225"/>
              <a:gd name="connsiteY4" fmla="*/ 6873396 h 6873396"/>
              <a:gd name="connsiteX5" fmla="*/ 0 w 5610225"/>
              <a:gd name="connsiteY5" fmla="*/ 0 h 6873396"/>
              <a:gd name="connsiteX0" fmla="*/ 0 w 5207305"/>
              <a:gd name="connsiteY0" fmla="*/ 188969 h 6873396"/>
              <a:gd name="connsiteX1" fmla="*/ 5207305 w 5207305"/>
              <a:gd name="connsiteY1" fmla="*/ 0 h 6873396"/>
              <a:gd name="connsiteX2" fmla="*/ 5207305 w 5207305"/>
              <a:gd name="connsiteY2" fmla="*/ 0 h 6873396"/>
              <a:gd name="connsiteX3" fmla="*/ 5207305 w 5207305"/>
              <a:gd name="connsiteY3" fmla="*/ 6872355 h 6873396"/>
              <a:gd name="connsiteX4" fmla="*/ 2010671 w 5207305"/>
              <a:gd name="connsiteY4" fmla="*/ 6873396 h 6873396"/>
              <a:gd name="connsiteX5" fmla="*/ 0 w 5207305"/>
              <a:gd name="connsiteY5" fmla="*/ 188969 h 6873396"/>
              <a:gd name="connsiteX0" fmla="*/ 0 w 5470437"/>
              <a:gd name="connsiteY0" fmla="*/ 9449 h 6873396"/>
              <a:gd name="connsiteX1" fmla="*/ 5470437 w 5470437"/>
              <a:gd name="connsiteY1" fmla="*/ 0 h 6873396"/>
              <a:gd name="connsiteX2" fmla="*/ 5470437 w 5470437"/>
              <a:gd name="connsiteY2" fmla="*/ 0 h 6873396"/>
              <a:gd name="connsiteX3" fmla="*/ 5470437 w 5470437"/>
              <a:gd name="connsiteY3" fmla="*/ 6872355 h 6873396"/>
              <a:gd name="connsiteX4" fmla="*/ 2273803 w 5470437"/>
              <a:gd name="connsiteY4" fmla="*/ 6873396 h 6873396"/>
              <a:gd name="connsiteX5" fmla="*/ 0 w 5470437"/>
              <a:gd name="connsiteY5" fmla="*/ 9449 h 687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0437" h="6873396">
                <a:moveTo>
                  <a:pt x="0" y="9449"/>
                </a:moveTo>
                <a:lnTo>
                  <a:pt x="5470437" y="0"/>
                </a:lnTo>
                <a:lnTo>
                  <a:pt x="5470437" y="0"/>
                </a:lnTo>
                <a:lnTo>
                  <a:pt x="5470437" y="6872355"/>
                </a:lnTo>
                <a:lnTo>
                  <a:pt x="2273803" y="6873396"/>
                </a:lnTo>
                <a:lnTo>
                  <a:pt x="0" y="9449"/>
                </a:lnTo>
                <a:close/>
              </a:path>
            </a:pathLst>
          </a:custGeom>
          <a:solidFill>
            <a:schemeClr val="bg2"/>
          </a:solidFill>
        </p:spPr>
        <p:txBody>
          <a:bodyPr lIns="1800000" rIns="360000"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ED3C351-19E5-4EBA-888F-E2D214DF02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2024" y="1934611"/>
            <a:ext cx="4358537" cy="2648548"/>
          </a:xfrm>
        </p:spPr>
        <p:txBody>
          <a:bodyPr anchor="b"/>
          <a:lstStyle>
            <a:lvl1pPr algn="l">
              <a:lnSpc>
                <a:spcPts val="4050"/>
              </a:lnSpc>
              <a:defRPr sz="3600" baseline="0"/>
            </a:lvl1pPr>
          </a:lstStyle>
          <a:p>
            <a:r>
              <a:rPr lang="nl-BE"/>
              <a:t>Dit is een </a:t>
            </a:r>
            <a:r>
              <a:rPr lang="nl-BE" err="1"/>
              <a:t>tussentiteldia</a:t>
            </a:r>
            <a:r>
              <a:rPr lang="nl-BE"/>
              <a:t>, klik om de titel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F36A17E7-7725-4FEE-8181-CA992AB6D7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9530" y="4812859"/>
            <a:ext cx="5166227" cy="3166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nl-BE"/>
              <a:t>Klik om de ondertitel te bewerken</a:t>
            </a:r>
          </a:p>
        </p:txBody>
      </p:sp>
      <p:pic>
        <p:nvPicPr>
          <p:cNvPr id="9" name="Graphic 11">
            <a:extLst>
              <a:ext uri="{FF2B5EF4-FFF2-40B4-BE49-F238E27FC236}">
                <a16:creationId xmlns:a16="http://schemas.microsoft.com/office/drawing/2014/main" id="{D7C5FEC1-CC49-434F-A0A4-94BAD43372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20789" b="20574"/>
          <a:stretch/>
        </p:blipFill>
        <p:spPr>
          <a:xfrm>
            <a:off x="4899460" y="5802075"/>
            <a:ext cx="1215623" cy="31663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E76FD03-1144-46FB-BF4C-7D066D616A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b="41752"/>
          <a:stretch/>
        </p:blipFill>
        <p:spPr>
          <a:xfrm>
            <a:off x="735153" y="5550972"/>
            <a:ext cx="1215622" cy="7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57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99BA50D1-E8D3-4DC0-8DF6-8F33921AABF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/>
          </a:p>
        </p:txBody>
      </p:sp>
      <p:pic>
        <p:nvPicPr>
          <p:cNvPr id="6" name="Graphic 11">
            <a:extLst>
              <a:ext uri="{FF2B5EF4-FFF2-40B4-BE49-F238E27FC236}">
                <a16:creationId xmlns:a16="http://schemas.microsoft.com/office/drawing/2014/main" id="{76BAAE44-FEC9-4202-9E2B-A6515AD94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20789" b="20574"/>
          <a:stretch/>
        </p:blipFill>
        <p:spPr>
          <a:xfrm>
            <a:off x="4899460" y="6054572"/>
            <a:ext cx="1215623" cy="3166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EABC74D-5C24-4BA4-9DE0-1464BB421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b="41752"/>
          <a:stretch/>
        </p:blipFill>
        <p:spPr>
          <a:xfrm>
            <a:off x="735153" y="5803469"/>
            <a:ext cx="1215622" cy="772169"/>
          </a:xfrm>
          <a:prstGeom prst="rect">
            <a:avLst/>
          </a:prstGeom>
        </p:spPr>
      </p:pic>
      <p:sp>
        <p:nvSpPr>
          <p:cNvPr id="9" name="Tijdelijke aanduiding voor afbeelding 9">
            <a:extLst>
              <a:ext uri="{FF2B5EF4-FFF2-40B4-BE49-F238E27FC236}">
                <a16:creationId xmlns:a16="http://schemas.microsoft.com/office/drawing/2014/main" id="{0D81038D-6B86-416D-BE09-E901B693FB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36332" y="-11112"/>
            <a:ext cx="4207669" cy="6873396"/>
          </a:xfrm>
          <a:custGeom>
            <a:avLst/>
            <a:gdLst>
              <a:gd name="connsiteX0" fmla="*/ 0 w 5610225"/>
              <a:gd name="connsiteY0" fmla="*/ 0 h 6862763"/>
              <a:gd name="connsiteX1" fmla="*/ 5610225 w 5610225"/>
              <a:gd name="connsiteY1" fmla="*/ 0 h 6862763"/>
              <a:gd name="connsiteX2" fmla="*/ 5610225 w 5610225"/>
              <a:gd name="connsiteY2" fmla="*/ 0 h 6862763"/>
              <a:gd name="connsiteX3" fmla="*/ 5610225 w 5610225"/>
              <a:gd name="connsiteY3" fmla="*/ 6862763 h 6862763"/>
              <a:gd name="connsiteX4" fmla="*/ 0 w 5610225"/>
              <a:gd name="connsiteY4" fmla="*/ 6862763 h 6862763"/>
              <a:gd name="connsiteX5" fmla="*/ 0 w 5610225"/>
              <a:gd name="connsiteY5" fmla="*/ 0 h 6862763"/>
              <a:gd name="connsiteX0" fmla="*/ 0 w 5610225"/>
              <a:gd name="connsiteY0" fmla="*/ 0 h 6862763"/>
              <a:gd name="connsiteX1" fmla="*/ 5610225 w 5610225"/>
              <a:gd name="connsiteY1" fmla="*/ 0 h 6862763"/>
              <a:gd name="connsiteX2" fmla="*/ 5610225 w 5610225"/>
              <a:gd name="connsiteY2" fmla="*/ 0 h 6862763"/>
              <a:gd name="connsiteX3" fmla="*/ 5610225 w 5610225"/>
              <a:gd name="connsiteY3" fmla="*/ 6862763 h 6862763"/>
              <a:gd name="connsiteX4" fmla="*/ 2881423 w 5610225"/>
              <a:gd name="connsiteY4" fmla="*/ 6862763 h 6862763"/>
              <a:gd name="connsiteX5" fmla="*/ 0 w 5610225"/>
              <a:gd name="connsiteY5" fmla="*/ 0 h 6862763"/>
              <a:gd name="connsiteX0" fmla="*/ 0 w 5610225"/>
              <a:gd name="connsiteY0" fmla="*/ 0 h 6873396"/>
              <a:gd name="connsiteX1" fmla="*/ 5610225 w 5610225"/>
              <a:gd name="connsiteY1" fmla="*/ 0 h 6873396"/>
              <a:gd name="connsiteX2" fmla="*/ 5610225 w 5610225"/>
              <a:gd name="connsiteY2" fmla="*/ 0 h 6873396"/>
              <a:gd name="connsiteX3" fmla="*/ 5610225 w 5610225"/>
              <a:gd name="connsiteY3" fmla="*/ 6862763 h 6873396"/>
              <a:gd name="connsiteX4" fmla="*/ 2413591 w 5610225"/>
              <a:gd name="connsiteY4" fmla="*/ 6873396 h 6873396"/>
              <a:gd name="connsiteX5" fmla="*/ 0 w 5610225"/>
              <a:gd name="connsiteY5" fmla="*/ 0 h 6873396"/>
              <a:gd name="connsiteX0" fmla="*/ 0 w 5610225"/>
              <a:gd name="connsiteY0" fmla="*/ 0 h 6873396"/>
              <a:gd name="connsiteX1" fmla="*/ 5610225 w 5610225"/>
              <a:gd name="connsiteY1" fmla="*/ 0 h 6873396"/>
              <a:gd name="connsiteX2" fmla="*/ 5610225 w 5610225"/>
              <a:gd name="connsiteY2" fmla="*/ 0 h 6873396"/>
              <a:gd name="connsiteX3" fmla="*/ 5610225 w 5610225"/>
              <a:gd name="connsiteY3" fmla="*/ 6872355 h 6873396"/>
              <a:gd name="connsiteX4" fmla="*/ 2413591 w 5610225"/>
              <a:gd name="connsiteY4" fmla="*/ 6873396 h 6873396"/>
              <a:gd name="connsiteX5" fmla="*/ 0 w 5610225"/>
              <a:gd name="connsiteY5" fmla="*/ 0 h 687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0225" h="6873396">
                <a:moveTo>
                  <a:pt x="0" y="0"/>
                </a:moveTo>
                <a:lnTo>
                  <a:pt x="5610225" y="0"/>
                </a:lnTo>
                <a:lnTo>
                  <a:pt x="5610225" y="0"/>
                </a:lnTo>
                <a:lnTo>
                  <a:pt x="5610225" y="6872355"/>
                </a:lnTo>
                <a:lnTo>
                  <a:pt x="2413591" y="687339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lIns="1800000" rIns="360000"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18A290B-83ED-4535-AF62-8679BB7CA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2024" y="2264736"/>
            <a:ext cx="4766135" cy="2648548"/>
          </a:xfrm>
        </p:spPr>
        <p:txBody>
          <a:bodyPr anchor="b"/>
          <a:lstStyle>
            <a:lvl1pPr algn="l">
              <a:lnSpc>
                <a:spcPts val="4050"/>
              </a:lnSpc>
              <a:defRPr sz="4050" baseline="0"/>
            </a:lvl1pPr>
          </a:lstStyle>
          <a:p>
            <a:r>
              <a:rPr lang="nl-BE" dirty="0"/>
              <a:t>Dit is een </a:t>
            </a:r>
            <a:r>
              <a:rPr lang="nl-BE" dirty="0" err="1"/>
              <a:t>titeldia</a:t>
            </a:r>
            <a:r>
              <a:rPr lang="nl-BE" dirty="0"/>
              <a:t>, klik om de titel te bewerken</a:t>
            </a:r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51AC66B1-D2C2-4B0A-9F5A-C94D81A4E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9528" y="5148236"/>
            <a:ext cx="4758630" cy="32249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nl-BE" sz="1650" kern="1200" spc="0" baseline="0" smtClean="0">
                <a:solidFill>
                  <a:schemeClr val="tx1"/>
                </a:solidFill>
                <a:latin typeface="FlandersArtSans-Bold" panose="00000800000000000000" pitchFamily="2" charset="0"/>
                <a:ea typeface="+mn-ea"/>
                <a:cs typeface="+mn-cs"/>
              </a:defRPr>
            </a:lvl1pPr>
          </a:lstStyle>
          <a:p>
            <a:fld id="{EB8842B4-818D-4446-9C0B-AADD2F0627CC}" type="datetime4">
              <a:rPr lang="nl-BE" smtClean="0"/>
              <a:pPr/>
              <a:t>1 april 2021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2099607"/>
      </p:ext>
    </p:extLst>
  </p:cSld>
  <p:clrMapOvr>
    <a:masterClrMapping/>
  </p:clrMapOvr>
  <p:hf sldNum="0"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8" y="6336001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1/04/2021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778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fr-FR" dirty="0" err="1"/>
              <a:t>Titelstijl</a:t>
            </a:r>
            <a:r>
              <a:rPr lang="fr-FR" dirty="0"/>
              <a:t> van model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Calibri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spcBef>
                <a:spcPts val="300"/>
              </a:spcBef>
              <a:defRPr sz="1600">
                <a:latin typeface="Calibri"/>
                <a:cs typeface="Calibri"/>
              </a:defRPr>
            </a:lvl3pPr>
            <a:lvl4pPr>
              <a:spcBef>
                <a:spcPts val="300"/>
              </a:spcBef>
              <a:defRPr sz="1600">
                <a:latin typeface="Calibri"/>
                <a:cs typeface="Calibri"/>
              </a:defRPr>
            </a:lvl4pPr>
            <a:lvl5pPr>
              <a:spcBef>
                <a:spcPts val="300"/>
              </a:spcBef>
              <a:defRPr sz="1600">
                <a:latin typeface="Calibri"/>
                <a:cs typeface="Calibri"/>
              </a:defRPr>
            </a:lvl5pPr>
          </a:lstStyle>
          <a:p>
            <a:pPr lvl="0"/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tekststijl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fr-FR" dirty="0"/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15465B"/>
          </a:solidFill>
          <a:ln>
            <a:solidFill>
              <a:srgbClr val="1546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3C083-7F5D-4F18-A6BA-EFAB4D6B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1AD319-1B9E-4ADB-A03A-A0FEAC47D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A0BCEF-EBB0-4F2D-9E63-54E9F6C4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5663-5FFA-4C07-AFF7-63F03891574A}" type="datetimeFigureOut">
              <a:rPr lang="nl-BE" smtClean="0"/>
              <a:t>1/04/2021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346B24-EAED-4915-A932-F421B3C4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351865-A772-4FE7-9605-EAFE878A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F416-789C-4B4F-9E28-E2BC65DF00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357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1/04/2021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15465B"/>
          </a:solidFill>
          <a:ln>
            <a:solidFill>
              <a:srgbClr val="1546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/>
              <a:t>Sleep de afbeelding naar de tijdelijke aanduiding of 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1/04/2021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titelstijl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nl-BE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8" name="Rechthoek 1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15465B"/>
          </a:solidFill>
          <a:ln>
            <a:solidFill>
              <a:srgbClr val="1546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fr-FR" dirty="0" err="1"/>
              <a:t>Titelstijl</a:t>
            </a:r>
            <a:r>
              <a:rPr lang="fr-FR" dirty="0"/>
              <a:t> van model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Calibri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Calibri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Calibri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tekststijl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fr-FR" dirty="0"/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1/04/2021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Calibri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Calibri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Calibri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tekststijl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fr-FR" dirty="0"/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  <a:endParaRPr lang="nl-BE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15465B"/>
          </a:solidFill>
          <a:ln>
            <a:solidFill>
              <a:srgbClr val="1546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Calibri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5" y="5959574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/>
              <a:t>Titelstijl van model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Klik om de titelstijl van het model te bewerken</a:t>
            </a:r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1/04/2021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15465B"/>
          </a:solidFill>
          <a:ln>
            <a:solidFill>
              <a:srgbClr val="1546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26" y="640527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image" Target="../media/image12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1/04/2021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6" r:id="rId3"/>
    <p:sldLayoutId id="2147483690" r:id="rId4"/>
    <p:sldLayoutId id="2147483691" r:id="rId5"/>
    <p:sldLayoutId id="2147483674" r:id="rId6"/>
    <p:sldLayoutId id="2147483652" r:id="rId7"/>
    <p:sldLayoutId id="2147483682" r:id="rId8"/>
    <p:sldLayoutId id="2147483743" r:id="rId9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1"/>
        </a:buBlip>
        <a:tabLst/>
        <a:defRPr sz="2200" kern="1200" spc="0" baseline="0">
          <a:solidFill>
            <a:schemeClr val="tx1"/>
          </a:solidFill>
          <a:latin typeface="Calibri"/>
          <a:ea typeface="+mn-ea"/>
          <a:cs typeface="Calibri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2"/>
        </a:buBlip>
        <a:tabLst/>
        <a:defRPr sz="2200" kern="1200" spc="0" baseline="0">
          <a:solidFill>
            <a:srgbClr val="9B9B9B"/>
          </a:solidFill>
          <a:latin typeface="Calibri"/>
          <a:ea typeface="+mn-ea"/>
          <a:cs typeface="Calibri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3"/>
        </a:buBlip>
        <a:tabLst/>
        <a:defRPr sz="2000" kern="1200" spc="0" baseline="0">
          <a:solidFill>
            <a:schemeClr val="tx1"/>
          </a:solidFill>
          <a:latin typeface="Calibri"/>
          <a:ea typeface="+mn-ea"/>
          <a:cs typeface="Calibri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4"/>
        </a:buBlip>
        <a:tabLst/>
        <a:defRPr sz="2000" kern="1200" spc="0" baseline="0">
          <a:solidFill>
            <a:schemeClr val="tx1"/>
          </a:solidFill>
          <a:latin typeface="Calibri"/>
          <a:ea typeface="+mn-ea"/>
          <a:cs typeface="Calibri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1"/>
        </a:buBlip>
        <a:tabLst/>
        <a:defRPr sz="2000" kern="1200" spc="0" baseline="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78606" y="425302"/>
            <a:ext cx="8586788" cy="121595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Klik om de titel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1/04/2021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78606" y="1915200"/>
            <a:ext cx="8586788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279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</p:sldLayoutIdLst>
  <p:txStyles>
    <p:titleStyle>
      <a:lvl1pPr algn="ctr" defTabSz="685800" rtl="0" eaLnBrk="1" latinLnBrk="0" hangingPunct="1">
        <a:lnSpc>
          <a:spcPts val="2850"/>
        </a:lnSpc>
        <a:spcBef>
          <a:spcPct val="0"/>
        </a:spcBef>
        <a:buNone/>
        <a:defRPr sz="33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16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>
          <a:schemeClr val="tx1"/>
        </a:buClr>
        <a:buSzPct val="75000"/>
        <a:buFontTx/>
        <a:buBlip>
          <a:blip r:embed="rId33"/>
        </a:buBlip>
        <a:tabLst/>
        <a:defRPr sz="2100" kern="1200" cap="none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>
          <a:schemeClr val="tx1">
            <a:lumMod val="50000"/>
            <a:lumOff val="50000"/>
          </a:schemeClr>
        </a:buClr>
        <a:buSzPct val="100000"/>
        <a:buFont typeface="Arial" panose="020B0604020202020204" pitchFamily="34" charset="0"/>
        <a:buChar char="•"/>
        <a:tabLst/>
        <a:defRPr sz="1650" kern="1200" spc="0" baseline="0">
          <a:solidFill>
            <a:schemeClr val="tx1">
              <a:lumMod val="50000"/>
              <a:lumOff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648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60000"/>
        <a:buFontTx/>
        <a:buBlip>
          <a:blip r:embed="rId34"/>
        </a:buBlip>
        <a:tabLst/>
        <a:defRPr sz="1500" kern="1200" spc="0" baseline="0">
          <a:solidFill>
            <a:schemeClr val="tx1">
              <a:lumMod val="75000"/>
              <a:lumOff val="25000"/>
            </a:schemeClr>
          </a:solidFill>
          <a:latin typeface="FlandersArtSans-Regular" panose="00000500000000000000" pitchFamily="2" charset="0"/>
          <a:ea typeface="+mn-ea"/>
          <a:cs typeface="+mn-cs"/>
        </a:defRPr>
      </a:lvl3pPr>
      <a:lvl4pPr marL="864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>
          <a:schemeClr val="tx1">
            <a:lumMod val="50000"/>
            <a:lumOff val="50000"/>
          </a:schemeClr>
        </a:buClr>
        <a:buSzPct val="75000"/>
        <a:buFont typeface="FlandersArtSans-Regular" panose="00000500000000000000" pitchFamily="2" charset="0"/>
        <a:buChar char="›"/>
        <a:tabLst/>
        <a:defRPr sz="1200" kern="1200" spc="0" baseline="0">
          <a:solidFill>
            <a:schemeClr val="tx1">
              <a:lumMod val="50000"/>
              <a:lumOff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4pPr>
      <a:lvl5pPr marL="1080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>
          <a:schemeClr val="tx1">
            <a:lumMod val="75000"/>
            <a:lumOff val="25000"/>
          </a:schemeClr>
        </a:buClr>
        <a:buSzPct val="90000"/>
        <a:buFont typeface="FlandersArtSans-Regular" panose="00000500000000000000" pitchFamily="50" charset="0"/>
        <a:buChar char="⁄"/>
        <a:tabLst/>
        <a:defRPr sz="1050" kern="1200" spc="0" baseline="0">
          <a:solidFill>
            <a:schemeClr val="tx1">
              <a:lumMod val="75000"/>
              <a:lumOff val="25000"/>
            </a:schemeClr>
          </a:solidFill>
          <a:latin typeface="FlandersArtSans-Regular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1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oris.bouve@vlaanderen.be" TargetMode="External"/><Relationship Id="rId2" Type="http://schemas.openxmlformats.org/officeDocument/2006/relationships/hyperlink" Target="https://www.cfpb.nl/instrumenten/het-werkplekspel/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overheid.vlaanderen.be/kantooromgeving" TargetMode="External"/><Relationship Id="rId4" Type="http://schemas.openxmlformats.org/officeDocument/2006/relationships/hyperlink" Target="mailto:vorming@vlaanderen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buiten, natuur, zonsondergang, zon&#10;&#10;Automatisch gegenereerde beschrijving">
            <a:extLst>
              <a:ext uri="{FF2B5EF4-FFF2-40B4-BE49-F238E27FC236}">
                <a16:creationId xmlns:a16="http://schemas.microsoft.com/office/drawing/2014/main" id="{F6E4FD73-C858-4AD3-9BB8-29F422CFD9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 r="9192"/>
          <a:stretch/>
        </p:blipFill>
        <p:spPr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DAFE82-126A-4517-95D8-6F6489150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702" y="1347108"/>
            <a:ext cx="5014457" cy="2243818"/>
          </a:xfrm>
        </p:spPr>
        <p:txBody>
          <a:bodyPr anchor="b">
            <a:normAutofit/>
          </a:bodyPr>
          <a:lstStyle/>
          <a:p>
            <a:r>
              <a:rPr lang="nl-BE" sz="2775" dirty="0">
                <a:ea typeface="+mn-ea"/>
                <a:cs typeface="+mn-cs"/>
              </a:rPr>
              <a:t>Aan de slag met het Werkplekspel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F140B3-9A80-4BDF-B52B-380A5613B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1603" y="3338599"/>
            <a:ext cx="4722260" cy="1645919"/>
          </a:xfrm>
        </p:spPr>
        <p:txBody>
          <a:bodyPr anchor="ctr">
            <a:norm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endParaRPr lang="nl-BE" sz="1425" dirty="0">
              <a:solidFill>
                <a:srgbClr val="000000"/>
              </a:solidFill>
            </a:endParaRPr>
          </a:p>
          <a:p>
            <a:pPr defTabSz="685800">
              <a:lnSpc>
                <a:spcPct val="90000"/>
              </a:lnSpc>
              <a:spcAft>
                <a:spcPts val="450"/>
              </a:spcAft>
            </a:pPr>
            <a:endParaRPr lang="nl-BE" sz="1125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8"/>
    </mc:Choice>
    <mc:Fallback xmlns="">
      <p:transition spd="slow" advTm="81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D1ED0-ADFD-4F6E-A4A5-996AA511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Het werkplekspel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2F90FD-6F40-4CCC-8F93-5D9596863E5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Mogelijke doelstellingen: 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Informeren over hybride werken- / </a:t>
            </a:r>
            <a:r>
              <a:rPr lang="nl-BE"/>
              <a:t>ptow</a:t>
            </a:r>
            <a:r>
              <a:rPr lang="nl-BE" dirty="0"/>
              <a:t>-beleid / </a:t>
            </a:r>
            <a:r>
              <a:rPr lang="nl-BE" dirty="0" err="1"/>
              <a:t>hnw</a:t>
            </a:r>
            <a:r>
              <a:rPr lang="nl-BE" dirty="0"/>
              <a:t>-beleid</a:t>
            </a:r>
          </a:p>
          <a:p>
            <a:r>
              <a:rPr lang="nl-BE" dirty="0"/>
              <a:t>Aanzet tot het opmaken en/of </a:t>
            </a:r>
            <a:r>
              <a:rPr lang="nl-BE" dirty="0" err="1"/>
              <a:t>doorvertalen</a:t>
            </a:r>
            <a:r>
              <a:rPr lang="nl-BE" dirty="0"/>
              <a:t> van afsprakenkader</a:t>
            </a:r>
          </a:p>
          <a:p>
            <a:r>
              <a:rPr lang="nl-BE" dirty="0"/>
              <a:t>Evalueren van bestaand afsprakenkader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Methode: 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Open dialoog</a:t>
            </a:r>
          </a:p>
          <a:p>
            <a:r>
              <a:rPr lang="nl-BE" dirty="0"/>
              <a:t>Delen van ervaringen</a:t>
            </a:r>
          </a:p>
          <a:p>
            <a:r>
              <a:rPr lang="nl-BE" dirty="0"/>
              <a:t>Bekommernissen, ergernissen uiten</a:t>
            </a:r>
          </a:p>
          <a:p>
            <a:r>
              <a:rPr lang="nl-BE" dirty="0"/>
              <a:t>Workshopformule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3675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4FF45-3380-4737-A6A6-887DDCE04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425302"/>
            <a:ext cx="8586788" cy="607852"/>
          </a:xfrm>
        </p:spPr>
        <p:txBody>
          <a:bodyPr/>
          <a:lstStyle/>
          <a:p>
            <a:r>
              <a:rPr lang="nl-BE" dirty="0"/>
              <a:t>Format workshop: fysiek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6A6E0D-F758-480F-9933-251B5B3697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8606" y="1140030"/>
            <a:ext cx="8586788" cy="5421109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Workshop: 1u30 ongeveer:</a:t>
            </a:r>
          </a:p>
          <a:p>
            <a:pPr marL="0" indent="0">
              <a:buNone/>
            </a:pPr>
            <a:endParaRPr lang="nl-BE" dirty="0"/>
          </a:p>
          <a:p>
            <a:pPr>
              <a:buFontTx/>
              <a:buChar char="-"/>
            </a:pPr>
            <a:r>
              <a:rPr lang="nl-BE" dirty="0"/>
              <a:t>Inchecken: kennismaking deelnemers  + doel workshop:</a:t>
            </a:r>
          </a:p>
          <a:p>
            <a:pPr>
              <a:buFontTx/>
              <a:buChar char="-"/>
            </a:pPr>
            <a:r>
              <a:rPr lang="nl-BE" dirty="0"/>
              <a:t>Kadering </a:t>
            </a:r>
            <a:r>
              <a:rPr lang="nl-BE" dirty="0" err="1"/>
              <a:t>hnw</a:t>
            </a:r>
            <a:r>
              <a:rPr lang="nl-BE" dirty="0"/>
              <a:t>-beleid /PTOW-beleid / hybride werken     10 minuten</a:t>
            </a:r>
          </a:p>
          <a:p>
            <a:pPr>
              <a:buFontTx/>
              <a:buChar char="-"/>
            </a:pPr>
            <a:r>
              <a:rPr lang="nl-BE" dirty="0"/>
              <a:t>Spelen werkplekspel:							30/45 minuten</a:t>
            </a:r>
          </a:p>
          <a:p>
            <a:pPr lvl="1">
              <a:buFontTx/>
              <a:buChar char="-"/>
            </a:pPr>
            <a:r>
              <a:rPr lang="nl-BE" dirty="0"/>
              <a:t>Preselectie van 10 tot 15 vragen, op maat					</a:t>
            </a:r>
            <a:r>
              <a:rPr lang="nl-BE" sz="2100" dirty="0">
                <a:solidFill>
                  <a:schemeClr val="tx1"/>
                </a:solidFill>
                <a:latin typeface="+mn-lt"/>
              </a:rPr>
              <a:t>+ pauze</a:t>
            </a:r>
          </a:p>
          <a:p>
            <a:pPr lvl="1">
              <a:buFontTx/>
              <a:buChar char="-"/>
            </a:pPr>
            <a:r>
              <a:rPr lang="nl-BE" dirty="0"/>
              <a:t>Bespreking in groepen (vooraf in te delen ?)</a:t>
            </a:r>
          </a:p>
          <a:p>
            <a:pPr lvl="1">
              <a:buFontTx/>
              <a:buChar char="-"/>
            </a:pPr>
            <a:r>
              <a:rPr lang="nl-BE" dirty="0"/>
              <a:t>Noteren in groep</a:t>
            </a:r>
          </a:p>
          <a:p>
            <a:pPr>
              <a:buFontTx/>
              <a:buChar char="-"/>
            </a:pPr>
            <a:r>
              <a:rPr lang="nl-BE" dirty="0"/>
              <a:t>Nabespreking: mogelijke aanpak: 				30/45 minuten</a:t>
            </a:r>
          </a:p>
          <a:p>
            <a:pPr marL="0" indent="0">
              <a:buNone/>
            </a:pPr>
            <a:r>
              <a:rPr lang="nl-BE" dirty="0"/>
              <a:t>    </a:t>
            </a:r>
            <a:r>
              <a:rPr lang="nl-B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FlandersArtSans-Regular" panose="00000500000000000000" pitchFamily="2" charset="0"/>
              </a:rPr>
              <a:t>-</a:t>
            </a:r>
            <a:r>
              <a:rPr lang="nl-BE" dirty="0"/>
              <a:t> </a:t>
            </a:r>
            <a:r>
              <a:rPr lang="nl-B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FlandersArtSans-Regular" panose="00000500000000000000" pitchFamily="2" charset="0"/>
              </a:rPr>
              <a:t>alle situaties systematisch bespreken (</a:t>
            </a:r>
            <a:r>
              <a:rPr lang="nl-BE" sz="16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landersArtSans-Regular" panose="00000500000000000000" pitchFamily="2" charset="0"/>
              </a:rPr>
              <a:t>i.f.v</a:t>
            </a:r>
            <a:r>
              <a:rPr lang="nl-B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FlandersArtSans-Regular" panose="00000500000000000000" pitchFamily="2" charset="0"/>
              </a:rPr>
              <a:t>. opmaken of aanpassen afsprakenkader)</a:t>
            </a:r>
          </a:p>
          <a:p>
            <a:pPr marL="0" indent="0">
              <a:buNone/>
            </a:pPr>
            <a:r>
              <a:rPr lang="nl-B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FlandersArtSans-Regular" panose="00000500000000000000" pitchFamily="2" charset="0"/>
              </a:rPr>
              <a:t>     - enkel de situaties bespreken waarover men het niet eens is binnen de groepjes</a:t>
            </a:r>
          </a:p>
          <a:p>
            <a:pPr marL="0" indent="0">
              <a:buNone/>
            </a:pPr>
            <a:r>
              <a:rPr lang="nl-B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FlandersArtSans-Regular" panose="00000500000000000000" pitchFamily="2" charset="0"/>
              </a:rPr>
              <a:t> - </a:t>
            </a:r>
            <a:r>
              <a:rPr lang="nl-BE" dirty="0"/>
              <a:t>Conclusie: 								10 minuten</a:t>
            </a:r>
          </a:p>
          <a:p>
            <a:pPr marL="0" indent="0">
              <a:buNone/>
            </a:pPr>
            <a:r>
              <a:rPr lang="nl-BE" dirty="0"/>
              <a:t>    </a:t>
            </a:r>
            <a:r>
              <a:rPr lang="nl-B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FlandersArtSans-Regular" panose="00000500000000000000" pitchFamily="2" charset="0"/>
              </a:rPr>
              <a:t>- algemene conclusie</a:t>
            </a:r>
          </a:p>
          <a:p>
            <a:pPr marL="0" indent="0">
              <a:buNone/>
            </a:pPr>
            <a:r>
              <a:rPr lang="nl-B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FlandersArtSans-Regular" panose="00000500000000000000" pitchFamily="2" charset="0"/>
              </a:rPr>
              <a:t>     - wat gebeurt met input uit de workshop ? </a:t>
            </a:r>
          </a:p>
          <a:p>
            <a:pPr marL="0" indent="0">
              <a:buNone/>
            </a:pPr>
            <a:r>
              <a:rPr lang="nl-B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FlandersArtSans-Regular" panose="00000500000000000000" pitchFamily="2" charset="0"/>
              </a:rPr>
              <a:t>- </a:t>
            </a:r>
            <a:r>
              <a:rPr lang="nl-BE" dirty="0"/>
              <a:t>Uitchecken: checken bij deelnemers hoe zij situatie hebben ervaren ? </a:t>
            </a:r>
          </a:p>
          <a:p>
            <a:pPr marL="0" indent="0">
              <a:buNone/>
            </a:pPr>
            <a:r>
              <a:rPr lang="nl-BE" sz="1650" dirty="0">
                <a:solidFill>
                  <a:schemeClr val="tx1">
                    <a:lumMod val="50000"/>
                    <a:lumOff val="50000"/>
                  </a:schemeClr>
                </a:solidFill>
                <a:latin typeface="FlandersArtSans-Regular" panose="00000500000000000000" pitchFamily="2" charset="0"/>
              </a:rPr>
              <a:t>     - </a:t>
            </a:r>
          </a:p>
          <a:p>
            <a:pPr marL="216000" lvl="1" indent="0">
              <a:buNone/>
            </a:pPr>
            <a:endParaRPr lang="nl-BE" dirty="0"/>
          </a:p>
          <a:p>
            <a:pPr lvl="1">
              <a:buFontTx/>
              <a:buChar char="-"/>
            </a:pPr>
            <a:endParaRPr lang="nl-BE" dirty="0"/>
          </a:p>
          <a:p>
            <a:pPr marL="0" indent="0">
              <a:buNone/>
            </a:pPr>
            <a:r>
              <a:rPr lang="nl-BE" dirty="0"/>
              <a:t>       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063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Het werkplekspel : spelregels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4 – 6 pers. per speelbord</a:t>
            </a:r>
          </a:p>
          <a:p>
            <a:pPr marL="0" indent="0">
              <a:buNone/>
            </a:pPr>
            <a:r>
              <a:rPr lang="nl-BE" dirty="0"/>
              <a:t>1 spelbegeleider</a:t>
            </a:r>
          </a:p>
          <a:p>
            <a:pPr marL="0" indent="0">
              <a:buNone/>
            </a:pPr>
            <a:r>
              <a:rPr lang="nl-BE" dirty="0"/>
              <a:t>3 thema’s:</a:t>
            </a:r>
          </a:p>
          <a:p>
            <a:r>
              <a:rPr lang="nl-BE" dirty="0"/>
              <a:t>kennis en weten</a:t>
            </a:r>
          </a:p>
          <a:p>
            <a:r>
              <a:rPr lang="nl-BE" dirty="0"/>
              <a:t>normen en waarden</a:t>
            </a:r>
          </a:p>
          <a:p>
            <a:r>
              <a:rPr lang="nl-BE" dirty="0"/>
              <a:t>houding en gedrag</a:t>
            </a:r>
          </a:p>
          <a:p>
            <a:pPr marL="0" indent="0">
              <a:buNone/>
            </a:pPr>
            <a:r>
              <a:rPr lang="nl-BE" dirty="0"/>
              <a:t>groepsoplossing: eens of verschillende meningen</a:t>
            </a:r>
          </a:p>
          <a:p>
            <a:endParaRPr lang="nl-NL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7254" r="17254"/>
          <a:stretch>
            <a:fillRect/>
          </a:stretch>
        </p:blipFill>
        <p:spPr>
          <a:xfrm>
            <a:off x="432000" y="3096001"/>
            <a:ext cx="3708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2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Het werkplekspel : spelregels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Max. 5 min. per kaart, zandloper 3 min.</a:t>
            </a:r>
          </a:p>
          <a:p>
            <a:r>
              <a:rPr lang="nl-BE" dirty="0"/>
              <a:t>Om de beurt gooien</a:t>
            </a:r>
          </a:p>
          <a:p>
            <a:r>
              <a:rPr lang="nl-BE" dirty="0"/>
              <a:t>kaartje nemen</a:t>
            </a:r>
          </a:p>
          <a:p>
            <a:r>
              <a:rPr lang="nl-BE" dirty="0"/>
              <a:t>Tijd en gesprek bewaken</a:t>
            </a:r>
          </a:p>
          <a:p>
            <a:r>
              <a:rPr lang="nl-BE" dirty="0"/>
              <a:t>Bij vraagteken, terugkomen op eerdere uitkomst.</a:t>
            </a:r>
          </a:p>
          <a:p>
            <a:r>
              <a:rPr lang="nl-BE" dirty="0"/>
              <a:t>Verslaggever per groepje</a:t>
            </a:r>
          </a:p>
          <a:p>
            <a:endParaRPr lang="nl-NL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7254" r="17254"/>
          <a:stretch>
            <a:fillRect/>
          </a:stretch>
        </p:blipFill>
        <p:spPr>
          <a:xfrm>
            <a:off x="432000" y="3078000"/>
            <a:ext cx="3708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92321-0A7E-4992-8B4D-03531B02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Format workshop: digitaal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565063-4F81-4A3B-8DE5-654D9526304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Format workshop: identiek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Aanpassingen: </a:t>
            </a:r>
          </a:p>
          <a:p>
            <a:pPr>
              <a:buFontTx/>
              <a:buChar char="-"/>
            </a:pPr>
            <a:r>
              <a:rPr lang="nl-BE" dirty="0"/>
              <a:t>Spelen Werkplekspel: </a:t>
            </a:r>
          </a:p>
          <a:p>
            <a:pPr marL="0" indent="0">
              <a:buNone/>
            </a:pPr>
            <a:endParaRPr lang="nl-BE" dirty="0"/>
          </a:p>
          <a:p>
            <a:pPr lvl="1">
              <a:buFontTx/>
              <a:buChar char="-"/>
            </a:pPr>
            <a:r>
              <a:rPr lang="nl-BE" dirty="0"/>
              <a:t>Maak een preselectie van kaarten</a:t>
            </a:r>
          </a:p>
          <a:p>
            <a:pPr lvl="1">
              <a:buFontTx/>
              <a:buChar char="-"/>
            </a:pPr>
            <a:r>
              <a:rPr lang="nl-BE" dirty="0"/>
              <a:t>Zet vragen en antwoorden op een slide</a:t>
            </a:r>
          </a:p>
          <a:p>
            <a:pPr lvl="1">
              <a:buFontTx/>
              <a:buChar char="-"/>
            </a:pPr>
            <a:r>
              <a:rPr lang="nl-BE" dirty="0"/>
              <a:t>Laat deelnemers een antwoord kiezen in de chat of via menti.com</a:t>
            </a:r>
          </a:p>
          <a:p>
            <a:pPr marL="216000" lvl="1" indent="0">
              <a:buNone/>
            </a:pPr>
            <a:endParaRPr lang="nl-BE" dirty="0"/>
          </a:p>
          <a:p>
            <a:pPr marL="216000" lvl="1" indent="0">
              <a:buNone/>
            </a:pPr>
            <a:r>
              <a:rPr lang="nl-BE" sz="2100" dirty="0">
                <a:solidFill>
                  <a:schemeClr val="tx1"/>
                </a:solidFill>
                <a:latin typeface="+mn-lt"/>
              </a:rPr>
              <a:t>- Nabespreking: </a:t>
            </a:r>
          </a:p>
          <a:p>
            <a:pPr lvl="1">
              <a:buFontTx/>
              <a:buChar char="-"/>
            </a:pPr>
            <a:r>
              <a:rPr lang="nl-BE" dirty="0"/>
              <a:t>Bespreek elke situatie apart: </a:t>
            </a:r>
          </a:p>
          <a:p>
            <a:pPr lvl="1">
              <a:buFontTx/>
              <a:buChar char="-"/>
            </a:pPr>
            <a:r>
              <a:rPr lang="nl-BE" dirty="0"/>
              <a:t>Check welke antwoorden het meest werden gegeven en wie afwijkt (in de chat).</a:t>
            </a:r>
          </a:p>
          <a:p>
            <a:pPr lvl="1">
              <a:buFontTx/>
              <a:buChar char="-"/>
            </a:pPr>
            <a:r>
              <a:rPr lang="nl-BE" dirty="0"/>
              <a:t>Vraag deelnemers om hun antwoord toe te lichten</a:t>
            </a:r>
          </a:p>
          <a:p>
            <a:pPr lvl="1">
              <a:buFontTx/>
              <a:buChar char="-"/>
            </a:pPr>
            <a:r>
              <a:rPr lang="nl-BE" dirty="0"/>
              <a:t>Trek een conclusie per vraag </a:t>
            </a:r>
          </a:p>
          <a:p>
            <a:pPr lvl="1">
              <a:buFontTx/>
              <a:buChar char="-"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179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92321-0A7E-4992-8B4D-03531B02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Meer info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565063-4F81-4A3B-8DE5-654D952630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7983" y="1641260"/>
            <a:ext cx="8586788" cy="4619625"/>
          </a:xfrm>
        </p:spPr>
        <p:txBody>
          <a:bodyPr/>
          <a:lstStyle/>
          <a:p>
            <a:pPr marL="216000" lvl="1" indent="0">
              <a:buNone/>
            </a:pPr>
            <a:r>
              <a:rPr lang="nl-BE" sz="2100" dirty="0">
                <a:solidFill>
                  <a:schemeClr val="tx1"/>
                </a:solidFill>
                <a:latin typeface="+mn-lt"/>
              </a:rPr>
              <a:t>Werkplekspel: </a:t>
            </a:r>
          </a:p>
          <a:p>
            <a:pPr marL="216000" lvl="1" indent="0">
              <a:buNone/>
            </a:pPr>
            <a:endParaRPr lang="nl-BE" sz="2100" dirty="0">
              <a:solidFill>
                <a:schemeClr val="tx1"/>
              </a:solidFill>
              <a:latin typeface="+mn-lt"/>
            </a:endParaRPr>
          </a:p>
          <a:p>
            <a:pPr marL="216000" lvl="1" indent="0">
              <a:buNone/>
            </a:pPr>
            <a:r>
              <a:rPr lang="nl-BE" sz="2100" dirty="0">
                <a:solidFill>
                  <a:schemeClr val="tx1"/>
                </a:solidFill>
                <a:latin typeface="+mn-lt"/>
              </a:rPr>
              <a:t>Algemeen: </a:t>
            </a:r>
            <a:r>
              <a:rPr lang="nl-BE" sz="2100" dirty="0">
                <a:solidFill>
                  <a:schemeClr val="tx1"/>
                </a:solidFill>
                <a:latin typeface="+mn-lt"/>
                <a:hlinkClick r:id="rId2"/>
              </a:rPr>
              <a:t>https://www.cfpb.nl/instrumenten/het-werkplekspel/</a:t>
            </a:r>
            <a:endParaRPr lang="nl-BE" sz="2100" dirty="0">
              <a:solidFill>
                <a:schemeClr val="tx1"/>
              </a:solidFill>
              <a:latin typeface="+mn-lt"/>
            </a:endParaRPr>
          </a:p>
          <a:p>
            <a:pPr marL="216000" lvl="1" indent="0">
              <a:buNone/>
            </a:pPr>
            <a:endParaRPr lang="nl-BE" sz="2100" dirty="0">
              <a:solidFill>
                <a:schemeClr val="tx1"/>
              </a:solidFill>
              <a:latin typeface="+mn-lt"/>
            </a:endParaRPr>
          </a:p>
          <a:p>
            <a:pPr marL="216000" lvl="1" indent="0">
              <a:buNone/>
            </a:pPr>
            <a:r>
              <a:rPr lang="nl-BE" sz="2100" dirty="0">
                <a:solidFill>
                  <a:schemeClr val="tx1"/>
                </a:solidFill>
                <a:latin typeface="+mn-lt"/>
              </a:rPr>
              <a:t>Werkplekspel: fysiek:</a:t>
            </a:r>
          </a:p>
          <a:p>
            <a:pPr marL="216000" lvl="1" indent="0">
              <a:buNone/>
            </a:pPr>
            <a:r>
              <a:rPr lang="nl-BE" sz="2100" dirty="0">
                <a:solidFill>
                  <a:schemeClr val="tx1"/>
                </a:solidFill>
                <a:latin typeface="+mn-lt"/>
              </a:rPr>
              <a:t>		 advies te vragen bij: </a:t>
            </a:r>
            <a:r>
              <a:rPr lang="nl-BE" sz="2100" dirty="0">
                <a:solidFill>
                  <a:schemeClr val="tx1"/>
                </a:solidFill>
                <a:latin typeface="+mn-lt"/>
                <a:hlinkClick r:id="rId3"/>
              </a:rPr>
              <a:t>joris.bouve@vlaanderen.be</a:t>
            </a:r>
            <a:endParaRPr lang="nl-BE" sz="2100" dirty="0">
              <a:solidFill>
                <a:schemeClr val="tx1"/>
              </a:solidFill>
              <a:latin typeface="+mn-lt"/>
            </a:endParaRPr>
          </a:p>
          <a:p>
            <a:pPr marL="216000" lvl="1" indent="0">
              <a:buNone/>
            </a:pPr>
            <a:endParaRPr lang="nl-BE" sz="2100" dirty="0">
              <a:solidFill>
                <a:schemeClr val="tx1"/>
              </a:solidFill>
              <a:latin typeface="+mn-lt"/>
            </a:endParaRPr>
          </a:p>
          <a:p>
            <a:pPr marL="216000" lvl="1" indent="0">
              <a:buNone/>
            </a:pPr>
            <a:r>
              <a:rPr lang="nl-BE" sz="2100" dirty="0">
                <a:solidFill>
                  <a:schemeClr val="tx1"/>
                </a:solidFill>
                <a:latin typeface="+mn-lt"/>
              </a:rPr>
              <a:t>                werkplekspelen uit te lenen bij: </a:t>
            </a:r>
            <a:r>
              <a:rPr lang="nl-BE" sz="2100" dirty="0">
                <a:solidFill>
                  <a:schemeClr val="tx1"/>
                </a:solidFill>
                <a:latin typeface="+mn-lt"/>
                <a:hlinkClick r:id="rId4"/>
              </a:rPr>
              <a:t>vorming@vlaanderen.be</a:t>
            </a:r>
            <a:endParaRPr lang="nl-BE" sz="2100" dirty="0">
              <a:solidFill>
                <a:schemeClr val="tx1"/>
              </a:solidFill>
              <a:latin typeface="+mn-lt"/>
            </a:endParaRPr>
          </a:p>
          <a:p>
            <a:pPr marL="216000" lvl="1" indent="0">
              <a:buNone/>
            </a:pPr>
            <a:endParaRPr lang="nl-BE" sz="2100" dirty="0">
              <a:solidFill>
                <a:schemeClr val="tx1"/>
              </a:solidFill>
              <a:latin typeface="+mn-lt"/>
            </a:endParaRPr>
          </a:p>
          <a:p>
            <a:pPr marL="216000" lvl="1" indent="0">
              <a:buNone/>
            </a:pPr>
            <a:r>
              <a:rPr lang="nl-BE" sz="2100" dirty="0">
                <a:solidFill>
                  <a:schemeClr val="tx1"/>
                </a:solidFill>
                <a:latin typeface="+mn-lt"/>
              </a:rPr>
              <a:t>Werkplekspel: digitaal: </a:t>
            </a:r>
            <a:r>
              <a:rPr lang="nl-BE" sz="2100" dirty="0">
                <a:solidFill>
                  <a:schemeClr val="tx1"/>
                </a:solidFill>
                <a:latin typeface="+mn-lt"/>
                <a:hlinkClick r:id="rId5"/>
              </a:rPr>
              <a:t>https://overheid.vlaanderen.be/kantooromgeving</a:t>
            </a:r>
            <a:endParaRPr lang="nl-BE" sz="2100" dirty="0">
              <a:solidFill>
                <a:schemeClr val="tx1"/>
              </a:solidFill>
              <a:latin typeface="+mn-lt"/>
            </a:endParaRPr>
          </a:p>
          <a:p>
            <a:pPr marL="216000" lvl="1" indent="0">
              <a:buNone/>
            </a:pPr>
            <a:r>
              <a:rPr lang="nl-BE" sz="2100" dirty="0">
                <a:solidFill>
                  <a:schemeClr val="tx1"/>
                </a:solidFill>
                <a:latin typeface="+mn-lt"/>
              </a:rPr>
              <a:t>			 overzicht met kaarten beschikbaar</a:t>
            </a:r>
          </a:p>
          <a:p>
            <a:pPr marL="216000" lvl="1" indent="0">
              <a:buNone/>
            </a:pPr>
            <a:r>
              <a:rPr lang="nl-BE" sz="2100" dirty="0">
                <a:solidFill>
                  <a:schemeClr val="tx1"/>
                </a:solidFill>
                <a:latin typeface="+mn-lt"/>
              </a:rPr>
              <a:t>               </a:t>
            </a:r>
          </a:p>
          <a:p>
            <a:pPr marL="216000" lvl="1" indent="0">
              <a:buNone/>
            </a:pPr>
            <a:r>
              <a:rPr lang="nl-BE" sz="21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16000" lvl="1" indent="0">
              <a:buNone/>
            </a:pPr>
            <a:r>
              <a:rPr lang="nl-BE" dirty="0"/>
              <a:t>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7871672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Vlaanmse Overheid: AgO">
  <a:themeElements>
    <a:clrScheme name="Vlaanderen">
      <a:dk1>
        <a:srgbClr val="000000"/>
      </a:dk1>
      <a:lt1>
        <a:sysClr val="window" lastClr="FFFFFF"/>
      </a:lt1>
      <a:dk2>
        <a:srgbClr val="FFEB00"/>
      </a:dk2>
      <a:lt2>
        <a:srgbClr val="DDDDDD"/>
      </a:lt2>
      <a:accent1>
        <a:srgbClr val="FFEB00"/>
      </a:accent1>
      <a:accent2>
        <a:srgbClr val="A6B727"/>
      </a:accent2>
      <a:accent3>
        <a:srgbClr val="F69200"/>
      </a:accent3>
      <a:accent4>
        <a:srgbClr val="838383"/>
      </a:accent4>
      <a:accent5>
        <a:srgbClr val="41C3C0"/>
      </a:accent5>
      <a:accent6>
        <a:srgbClr val="DF5327"/>
      </a:accent6>
      <a:hlink>
        <a:srgbClr val="418AB3"/>
      </a:hlink>
      <a:folHlink>
        <a:srgbClr val="B2B2B2"/>
      </a:folHlink>
    </a:clrScheme>
    <a:fontScheme name="AgO">
      <a:majorFont>
        <a:latin typeface="Flanders Art Sans Bold"/>
        <a:ea typeface=""/>
        <a:cs typeface=""/>
      </a:majorFont>
      <a:minorFont>
        <a:latin typeface="Flanders Art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marL="0" marR="0" indent="-28800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Tx/>
          <a:buSzPct val="90000"/>
          <a:buFontTx/>
          <a:buBlip>
            <a:blip xmlns:r="http://schemas.openxmlformats.org/officeDocument/2006/relationships" r:embed="rId1"/>
          </a:buBlip>
          <a:tabLst/>
          <a:defRPr sz="2000" kern="1200" spc="0" baseline="0" dirty="0" smtClean="0">
            <a:solidFill>
              <a:schemeClr val="tx1"/>
            </a:solidFill>
            <a:latin typeface="FlandersArtSans-Regular" panose="00000500000000000000" pitchFamily="2" charset="0"/>
            <a:ea typeface="+mn-ea"/>
            <a:cs typeface="+mn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Vlaanderen_Template  -  Alleen-lezen" id="{3BCC1C03-230E-4400-81C0-D644612E7C39}" vid="{1F59D517-A0DD-4AFB-A09A-859E337B2B4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4128</TotalTime>
  <Words>439</Words>
  <Application>Microsoft Office PowerPoint</Application>
  <PresentationFormat>Diavoorstelling (4:3)</PresentationFormat>
  <Paragraphs>84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Flanders Art Sans</vt:lpstr>
      <vt:lpstr>Flanders Art Sans Bold</vt:lpstr>
      <vt:lpstr>FlandersArtSans-Bold</vt:lpstr>
      <vt:lpstr>FlandersArtSans-Regular</vt:lpstr>
      <vt:lpstr>FlandersArtSerif-Regular</vt:lpstr>
      <vt:lpstr>Aangepast ontwerp</vt:lpstr>
      <vt:lpstr>Vlaanmse Overheid: AgO</vt:lpstr>
      <vt:lpstr>Aan de slag met het Werkplekspel </vt:lpstr>
      <vt:lpstr>Het werkplekspel </vt:lpstr>
      <vt:lpstr>Format workshop: fysiek</vt:lpstr>
      <vt:lpstr>Het werkplekspel : spelregels</vt:lpstr>
      <vt:lpstr>Het werkplekspel : spelregels</vt:lpstr>
      <vt:lpstr>Format workshop: digitaal</vt:lpstr>
      <vt:lpstr>Meer info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BELEIDSDOMEIN</dc:title>
  <dc:creator>Yahiaoui, Yasmina</dc:creator>
  <cp:lastModifiedBy>Serbruyns Gerda</cp:lastModifiedBy>
  <cp:revision>135</cp:revision>
  <cp:lastPrinted>2021-04-01T09:07:53Z</cp:lastPrinted>
  <dcterms:created xsi:type="dcterms:W3CDTF">2014-06-26T11:20:41Z</dcterms:created>
  <dcterms:modified xsi:type="dcterms:W3CDTF">2021-04-01T09:48:00Z</dcterms:modified>
</cp:coreProperties>
</file>