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60" r:id="rId5"/>
    <p:sldId id="270" r:id="rId6"/>
    <p:sldId id="266" r:id="rId7"/>
    <p:sldId id="265" r:id="rId8"/>
    <p:sldId id="269" r:id="rId9"/>
    <p:sldId id="267" r:id="rId10"/>
    <p:sldId id="262" r:id="rId11"/>
    <p:sldId id="263" r:id="rId12"/>
    <p:sldId id="264" r:id="rId13"/>
    <p:sldId id="268" r:id="rId14"/>
    <p:sldId id="271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C25"/>
    <a:srgbClr val="2B0C10"/>
    <a:srgbClr val="585A62"/>
    <a:srgbClr val="CB6E0D"/>
    <a:srgbClr val="171C1F"/>
    <a:srgbClr val="FFED00"/>
    <a:srgbClr val="6A7686"/>
    <a:srgbClr val="F6F5EE"/>
    <a:srgbClr val="FFFF00"/>
    <a:srgbClr val="3C3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FBA4F-AA06-439D-868B-65F385D9665C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23678-A75E-4678-ACB8-7909CCDC53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730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23678-A75E-4678-ACB8-7909CCDC53A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254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23678-A75E-4678-ACB8-7909CCDC53A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653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23678-A75E-4678-ACB8-7909CCDC53A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1394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&lt;</a:t>
            </a:r>
            <a:r>
              <a:rPr lang="nl-BE" dirty="0" err="1"/>
              <a:t>svg</a:t>
            </a:r>
            <a:r>
              <a:rPr lang="nl-BE" dirty="0"/>
              <a:t> </a:t>
            </a:r>
            <a:r>
              <a:rPr lang="nl-BE" dirty="0" err="1"/>
              <a:t>xmlns</a:t>
            </a:r>
            <a:r>
              <a:rPr lang="nl-BE" dirty="0"/>
              <a:t>="http://www.w3.org/2000/svg" </a:t>
            </a:r>
            <a:r>
              <a:rPr lang="nl-BE" dirty="0" err="1"/>
              <a:t>viewBox</a:t>
            </a:r>
            <a:r>
              <a:rPr lang="nl-BE" dirty="0"/>
              <a:t>="0 0 60.98 32.22"&gt;&lt;</a:t>
            </a:r>
            <a:r>
              <a:rPr lang="nl-BE" dirty="0" err="1"/>
              <a:t>polygon</a:t>
            </a:r>
            <a:r>
              <a:rPr lang="nl-BE" dirty="0"/>
              <a:t> points="17 32.22 4 12.22 0 15.22 17 32.22" </a:t>
            </a:r>
            <a:r>
              <a:rPr lang="nl-BE" dirty="0" err="1"/>
              <a:t>fill</a:t>
            </a:r>
            <a:r>
              <a:rPr lang="nl-BE" dirty="0"/>
              <a:t>="#</a:t>
            </a:r>
            <a:r>
              <a:rPr lang="nl-BE" dirty="0" err="1"/>
              <a:t>fff</a:t>
            </a:r>
            <a:r>
              <a:rPr lang="nl-BE" dirty="0"/>
              <a:t>"/&gt;&lt;</a:t>
            </a:r>
            <a:r>
              <a:rPr lang="nl-BE" dirty="0" err="1"/>
              <a:t>polygon</a:t>
            </a:r>
            <a:r>
              <a:rPr lang="nl-BE" dirty="0"/>
              <a:t> points="32.76 23.83 34.55 0.04 29.55 0 32.76 23.83" </a:t>
            </a:r>
            <a:r>
              <a:rPr lang="nl-BE" dirty="0" err="1"/>
              <a:t>fill</a:t>
            </a:r>
            <a:r>
              <a:rPr lang="nl-BE" dirty="0"/>
              <a:t>="#</a:t>
            </a:r>
            <a:r>
              <a:rPr lang="nl-BE" dirty="0" err="1"/>
              <a:t>fff</a:t>
            </a:r>
            <a:r>
              <a:rPr lang="nl-BE" dirty="0"/>
              <a:t>"/&gt;&lt;</a:t>
            </a:r>
            <a:r>
              <a:rPr lang="nl-BE" dirty="0" err="1"/>
              <a:t>polygon</a:t>
            </a:r>
            <a:r>
              <a:rPr lang="nl-BE" dirty="0"/>
              <a:t> points="43.93 32.2 60.98 15.52 57.25 12.19 43.93 32.2" </a:t>
            </a:r>
            <a:r>
              <a:rPr lang="nl-BE" dirty="0" err="1"/>
              <a:t>fill</a:t>
            </a:r>
            <a:r>
              <a:rPr lang="nl-BE" dirty="0"/>
              <a:t>="#</a:t>
            </a:r>
            <a:r>
              <a:rPr lang="nl-BE" dirty="0" err="1"/>
              <a:t>fff</a:t>
            </a:r>
            <a:r>
              <a:rPr lang="nl-BE" dirty="0"/>
              <a:t>"/&gt;&lt;/</a:t>
            </a:r>
            <a:r>
              <a:rPr lang="nl-BE" dirty="0" err="1"/>
              <a:t>svg</a:t>
            </a:r>
            <a:r>
              <a:rPr lang="nl-BE" dirty="0"/>
              <a:t>&gt;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23678-A75E-4678-ACB8-7909CCDC53A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147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DA98D-A3C4-49D4-9183-BF2969482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88101FB-7CC6-4FC7-A022-846AB4BB2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505D72-BA12-43E8-945E-81B7EEED4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86502B-A8BA-40A3-AD96-7A0CE101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F7035B-8651-463B-819E-E5AB637E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6488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B46DA-136B-4763-9DBA-846C2730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CE7052-6E61-4250-8434-5275DB1FB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666A51-890A-4197-A6B8-186C0BA9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7B2956-3A60-410A-9A53-07F0D116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6D33E8-1647-4FDA-9C3D-D7B80606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882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EC8A3FF-9B59-4836-8F62-4F55265DC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F3A723E-39A3-4FA6-9399-83C413546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297D53-3A39-4821-A8A8-E1C8D4A92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12C3C7-66F9-40BA-860B-7428E8B1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7AD156-3D6A-4241-A7A3-61EA50D9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518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A0E9B-5777-4FE3-8D58-96FB13C8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FBC958-8BA1-48D5-9EF6-5C6D93005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979255-680E-4EF1-A272-D7C09CCA9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5CA50E-00E5-4B20-A685-9380AB69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579C68-F3CF-451E-B64E-3A8A48D4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587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40C5A-E9D5-4B9A-89B6-5B2DE765A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12A16C-E11C-4F66-BABE-7D2E0EEA3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448BF8-7DE8-471A-979F-F9B879929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7633FE-EF96-4C24-8939-ABB5C670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084B0E-4B29-4934-AD3A-CF36FA27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971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3F5B6-FDD0-418B-9787-55CC5171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C35D96-630B-40A6-9198-D752478F2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BADCF1-AA92-43FA-ACC7-6A71DC938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F7407EA-58D1-4C48-9614-7364CC80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BD69F61-B483-40DE-9BC1-D5FAB3A9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93DBFF-841B-492A-A924-9EF11FCA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50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96D24-1B27-4E68-9770-C5D3CD40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964215-E841-46DA-A1CA-D286EACAC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89DCA1-DB38-4A01-9E1C-4F573FDD9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268B43-E90E-46B0-A0CD-46F719DD2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CA706FB-E013-4411-BD22-903086E1E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886C980-2EA1-49BC-AA5F-F70E857D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3447E67-26B9-4881-89EE-2C6723D8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9904FC5-6E22-44F9-BEE7-F6E7F39E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358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5744E-74F4-4C21-907B-57C28B0D3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772A188-25B7-4DB7-9CEE-92C706A8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E7D112-BFE0-479D-A6AB-CD0762FD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A80618-C1F4-4052-97A6-E43ED561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304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17AFB1E-13C7-4C60-85A0-A97D0FD8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9CF80F-DE0D-4429-9ABA-B8A91B2D0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75C646-EBD7-48D6-86CE-F1778306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501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D6292-5E78-4275-BCD5-989D9395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CF454E-FCED-4582-8700-92853E60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8322DAC-E0DA-45C3-BBFD-9A5582376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E04126-256E-4151-BE39-D5B93CE4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9304EC-14F0-485B-87EE-2228BD53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7AA6E7-E6E4-44A7-8BBB-92562231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95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5AEDB-88DA-44D6-B298-2BA926D0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8B54938-CB0E-4AC1-BBB5-7D0949601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EA0CA0E-0D29-43D3-94EE-7CDFCFF0C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89E8DF-377E-4CD8-915F-877E9D84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AE8E81-BF63-4232-9BD4-4F557467E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3D86308-31A4-48A7-8DA8-AFDDCAE8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939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E549858-F076-40B5-8D32-BD72CB97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C995E6-FA19-46B0-B22B-BEBEF5A2E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CC6A97-C028-4FA0-987D-A9D24FBAB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A9E8F-0C46-4C47-9E2F-5F5CC3E4F950}" type="datetimeFigureOut">
              <a:rPr lang="nl-BE" smtClean="0"/>
              <a:t>20/12/2021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3FC76D-63B9-4CF3-A28F-E0E0C903C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3AC459-9A1C-4DC8-93FC-BC2BA3575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2EA32-17D4-459C-A6BF-C361DBB964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88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grond, buiten, weg&#10;&#10;Automatisch gegenereerde beschrijving">
            <a:extLst>
              <a:ext uri="{FF2B5EF4-FFF2-40B4-BE49-F238E27FC236}">
                <a16:creationId xmlns:a16="http://schemas.microsoft.com/office/drawing/2014/main" id="{D8DD580A-1888-4AE6-AE38-11BF5971F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5" r="5219" b="9220"/>
          <a:stretch/>
        </p:blipFill>
        <p:spPr>
          <a:xfrm>
            <a:off x="3167009" y="-1"/>
            <a:ext cx="9024991" cy="685800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940EA16-385E-49CC-AD22-D65AAFE5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5226" y="644528"/>
            <a:ext cx="716557" cy="75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03D1276-DE4E-4F47-9783-B1A1704F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15271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52E8E30-27C7-4FD3-88A7-597293F9232E}"/>
              </a:ext>
            </a:extLst>
          </p:cNvPr>
          <p:cNvSpPr txBox="1"/>
          <p:nvPr/>
        </p:nvSpPr>
        <p:spPr>
          <a:xfrm>
            <a:off x="486696" y="1112871"/>
            <a:ext cx="38942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b="1" dirty="0">
                <a:solidFill>
                  <a:schemeClr val="bg1"/>
                </a:solidFill>
              </a:rPr>
              <a:t>Ook iets beters te doen dan hier in de rij te staan?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29E80F9-F8A6-4B3F-83C6-361A675AEFC1}"/>
              </a:ext>
            </a:extLst>
          </p:cNvPr>
          <p:cNvSpPr txBox="1"/>
          <p:nvPr/>
        </p:nvSpPr>
        <p:spPr>
          <a:xfrm>
            <a:off x="10940143" y="6627169"/>
            <a:ext cx="1251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Foto: Unsplash.com</a:t>
            </a:r>
          </a:p>
        </p:txBody>
      </p:sp>
    </p:spTree>
    <p:extLst>
      <p:ext uri="{BB962C8B-B14F-4D97-AF65-F5344CB8AC3E}">
        <p14:creationId xmlns:p14="http://schemas.microsoft.com/office/powerpoint/2010/main" val="3752685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ond, buiten&#10;&#10;Automatisch gegenereerde beschrijving">
            <a:extLst>
              <a:ext uri="{FF2B5EF4-FFF2-40B4-BE49-F238E27FC236}">
                <a16:creationId xmlns:a16="http://schemas.microsoft.com/office/drawing/2014/main" id="{414A09C8-0EA3-4722-AE4B-5B99AA8CE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0"/>
          <a:stretch/>
        </p:blipFill>
        <p:spPr>
          <a:xfrm>
            <a:off x="3167009" y="0"/>
            <a:ext cx="9061774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940EA16-385E-49CC-AD22-D65AAFE5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5226" y="644528"/>
            <a:ext cx="716557" cy="75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03D1276-DE4E-4F47-9783-B1A1704F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15271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52E8E30-27C7-4FD3-88A7-597293F9232E}"/>
              </a:ext>
            </a:extLst>
          </p:cNvPr>
          <p:cNvSpPr txBox="1"/>
          <p:nvPr/>
        </p:nvSpPr>
        <p:spPr>
          <a:xfrm>
            <a:off x="309275" y="1808906"/>
            <a:ext cx="42081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b="1" dirty="0">
                <a:solidFill>
                  <a:schemeClr val="bg1"/>
                </a:solidFill>
              </a:rPr>
              <a:t>Ideaal toch?</a:t>
            </a:r>
          </a:p>
          <a:p>
            <a:r>
              <a:rPr lang="nl-BE" sz="6000" b="1" dirty="0">
                <a:solidFill>
                  <a:schemeClr val="bg1"/>
                </a:solidFill>
              </a:rPr>
              <a:t>Meer tijd voor leuke dingen!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6CAF8AF-E389-4AE8-8BB4-5E59BBD1CBB4}"/>
              </a:ext>
            </a:extLst>
          </p:cNvPr>
          <p:cNvSpPr txBox="1"/>
          <p:nvPr/>
        </p:nvSpPr>
        <p:spPr>
          <a:xfrm>
            <a:off x="10940143" y="6627168"/>
            <a:ext cx="1251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Foto: pikwizard.com</a:t>
            </a:r>
          </a:p>
        </p:txBody>
      </p:sp>
    </p:spTree>
    <p:extLst>
      <p:ext uri="{BB962C8B-B14F-4D97-AF65-F5344CB8AC3E}">
        <p14:creationId xmlns:p14="http://schemas.microsoft.com/office/powerpoint/2010/main" val="243807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695CA5-9C91-4BD3-AD30-851EE2A2BC53}"/>
              </a:ext>
            </a:extLst>
          </p:cNvPr>
          <p:cNvSpPr txBox="1"/>
          <p:nvPr/>
        </p:nvSpPr>
        <p:spPr>
          <a:xfrm>
            <a:off x="308344" y="414670"/>
            <a:ext cx="1038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Pas dit document aan volgens je huisstijl,</a:t>
            </a:r>
          </a:p>
          <a:p>
            <a:r>
              <a:rPr lang="nl-BE" sz="2000" dirty="0"/>
              <a:t>Maak eventueel een affiche als afgeleide: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EE81A6-2FCB-4ECE-B31A-173F3FE59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2" y="1640465"/>
            <a:ext cx="3004100" cy="424044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D599AA2-A0BF-40CF-B2AE-1914EA40C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359" y="2931728"/>
            <a:ext cx="4222885" cy="29491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4787C5B-FBE4-451E-80D5-38509B633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701" y="2931728"/>
            <a:ext cx="4222885" cy="296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5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persoon, staand&#10;&#10;Automatisch gegenereerde beschrijving">
            <a:extLst>
              <a:ext uri="{FF2B5EF4-FFF2-40B4-BE49-F238E27FC236}">
                <a16:creationId xmlns:a16="http://schemas.microsoft.com/office/drawing/2014/main" id="{6C5BB856-60DA-40FF-B831-AA35B94ED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03" y="0"/>
            <a:ext cx="10287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940EA16-385E-49CC-AD22-D65AAFE5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5226" y="644528"/>
            <a:ext cx="716557" cy="75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03D1276-DE4E-4F47-9783-B1A1704F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15271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52E8E30-27C7-4FD3-88A7-597293F9232E}"/>
              </a:ext>
            </a:extLst>
          </p:cNvPr>
          <p:cNvSpPr txBox="1"/>
          <p:nvPr/>
        </p:nvSpPr>
        <p:spPr>
          <a:xfrm>
            <a:off x="486696" y="1112871"/>
            <a:ext cx="38942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b="1" dirty="0">
                <a:solidFill>
                  <a:schemeClr val="bg1"/>
                </a:solidFill>
              </a:rPr>
              <a:t>Ook iets beters te doen dan hier in de rij te staan?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29E80F9-F8A6-4B3F-83C6-361A675AEFC1}"/>
              </a:ext>
            </a:extLst>
          </p:cNvPr>
          <p:cNvSpPr txBox="1"/>
          <p:nvPr/>
        </p:nvSpPr>
        <p:spPr>
          <a:xfrm>
            <a:off x="10940143" y="6627169"/>
            <a:ext cx="1251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Foto: pexels.com</a:t>
            </a:r>
          </a:p>
        </p:txBody>
      </p:sp>
    </p:spTree>
    <p:extLst>
      <p:ext uri="{BB962C8B-B14F-4D97-AF65-F5344CB8AC3E}">
        <p14:creationId xmlns:p14="http://schemas.microsoft.com/office/powerpoint/2010/main" val="143329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 28">
            <a:extLst>
              <a:ext uri="{FF2B5EF4-FFF2-40B4-BE49-F238E27FC236}">
                <a16:creationId xmlns:a16="http://schemas.microsoft.com/office/drawing/2014/main" id="{7F4ECAFE-D498-4A75-BCCF-EDDD32FCE988}"/>
              </a:ext>
            </a:extLst>
          </p:cNvPr>
          <p:cNvSpPr/>
          <p:nvPr/>
        </p:nvSpPr>
        <p:spPr>
          <a:xfrm>
            <a:off x="815302" y="3750863"/>
            <a:ext cx="2187206" cy="518617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06D97DF-A65E-44C5-A407-A4FFF0757C1B}"/>
              </a:ext>
            </a:extLst>
          </p:cNvPr>
          <p:cNvSpPr/>
          <p:nvPr/>
        </p:nvSpPr>
        <p:spPr>
          <a:xfrm>
            <a:off x="731109" y="2101752"/>
            <a:ext cx="5319398" cy="518617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3F1A3F6-F20C-4E19-9888-C55FCBB7B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050507" y="0"/>
            <a:ext cx="6152712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864EA75-EB1B-4096-8DFC-F27BEA647EE5}"/>
              </a:ext>
            </a:extLst>
          </p:cNvPr>
          <p:cNvSpPr txBox="1"/>
          <p:nvPr/>
        </p:nvSpPr>
        <p:spPr>
          <a:xfrm>
            <a:off x="705122" y="1053617"/>
            <a:ext cx="54555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rgbClr val="171C1F"/>
                </a:solidFill>
              </a:rPr>
              <a:t>Wist je dat je via </a:t>
            </a:r>
          </a:p>
          <a:p>
            <a:r>
              <a:rPr lang="nl-BE" sz="5400" b="1" dirty="0">
                <a:solidFill>
                  <a:srgbClr val="171C1F"/>
                </a:solidFill>
              </a:rPr>
              <a:t>Mijn Burgerprofiel</a:t>
            </a:r>
          </a:p>
          <a:p>
            <a:r>
              <a:rPr lang="nl-BE" sz="5400" b="1" dirty="0">
                <a:solidFill>
                  <a:srgbClr val="171C1F"/>
                </a:solidFill>
              </a:rPr>
              <a:t>heel wat attesten digitaal kunt aanvragen en downloaden?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6CFCBFF1-008A-4FFB-BC6D-543D5CF5F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5994" y="777815"/>
            <a:ext cx="4203511" cy="420351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A8231D6-3543-45BD-8E12-1F51B30307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0857" y="2129049"/>
            <a:ext cx="870355" cy="8325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1BCD8D6-C17B-4E2B-AD32-FCEF8E34A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51498" y="6213587"/>
            <a:ext cx="3177492" cy="4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6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uie stoel, persoon, binnen&#10;&#10;Automatisch gegenereerde beschrijving">
            <a:extLst>
              <a:ext uri="{FF2B5EF4-FFF2-40B4-BE49-F238E27FC236}">
                <a16:creationId xmlns:a16="http://schemas.microsoft.com/office/drawing/2014/main" id="{283EA365-059F-45C6-B96F-8E47403A7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/>
          <a:stretch/>
        </p:blipFill>
        <p:spPr>
          <a:xfrm>
            <a:off x="2508621" y="0"/>
            <a:ext cx="968337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940EA16-385E-49CC-AD22-D65AAFE5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5226" y="644528"/>
            <a:ext cx="716557" cy="75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03D1276-DE4E-4F47-9783-B1A1704F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15271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52E8E30-27C7-4FD3-88A7-597293F9232E}"/>
              </a:ext>
            </a:extLst>
          </p:cNvPr>
          <p:cNvSpPr txBox="1"/>
          <p:nvPr/>
        </p:nvSpPr>
        <p:spPr>
          <a:xfrm>
            <a:off x="334295" y="1022528"/>
            <a:ext cx="48473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b="1" dirty="0">
                <a:solidFill>
                  <a:schemeClr val="bg1"/>
                </a:solidFill>
              </a:rPr>
              <a:t>Ook iets beters te </a:t>
            </a:r>
            <a:br>
              <a:rPr lang="nl-BE" sz="6000" b="1" dirty="0">
                <a:solidFill>
                  <a:schemeClr val="bg1"/>
                </a:solidFill>
              </a:rPr>
            </a:br>
            <a:r>
              <a:rPr lang="nl-BE" sz="6000" b="1" dirty="0">
                <a:solidFill>
                  <a:schemeClr val="bg1"/>
                </a:solidFill>
              </a:rPr>
              <a:t>doen dan </a:t>
            </a:r>
            <a:br>
              <a:rPr lang="nl-BE" sz="6000" b="1" dirty="0">
                <a:solidFill>
                  <a:schemeClr val="bg1"/>
                </a:solidFill>
              </a:rPr>
            </a:br>
            <a:r>
              <a:rPr lang="nl-BE" sz="6000" b="1" dirty="0">
                <a:solidFill>
                  <a:schemeClr val="bg1"/>
                </a:solidFill>
              </a:rPr>
              <a:t>hier je beurt af te wachten?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4E5C6DB-00F4-40DE-93B9-4C47D467F7B5}"/>
              </a:ext>
            </a:extLst>
          </p:cNvPr>
          <p:cNvSpPr txBox="1"/>
          <p:nvPr/>
        </p:nvSpPr>
        <p:spPr>
          <a:xfrm>
            <a:off x="10940143" y="6627168"/>
            <a:ext cx="1251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Foto: pikwizard.com</a:t>
            </a:r>
          </a:p>
        </p:txBody>
      </p:sp>
    </p:spTree>
    <p:extLst>
      <p:ext uri="{BB962C8B-B14F-4D97-AF65-F5344CB8AC3E}">
        <p14:creationId xmlns:p14="http://schemas.microsoft.com/office/powerpoint/2010/main" val="334408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uie stoel, persoon, binnen&#10;&#10;Automatisch gegenereerde beschrijving">
            <a:extLst>
              <a:ext uri="{FF2B5EF4-FFF2-40B4-BE49-F238E27FC236}">
                <a16:creationId xmlns:a16="http://schemas.microsoft.com/office/drawing/2014/main" id="{283EA365-059F-45C6-B96F-8E47403A7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" b="1120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260EE2-799C-46B6-8DF8-27C0C1CC6A5A}"/>
              </a:ext>
            </a:extLst>
          </p:cNvPr>
          <p:cNvSpPr/>
          <p:nvPr/>
        </p:nvSpPr>
        <p:spPr>
          <a:xfrm>
            <a:off x="6444600" y="2613359"/>
            <a:ext cx="2456598" cy="518617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16B8023-F9D8-4B88-9E09-35E07682903C}"/>
              </a:ext>
            </a:extLst>
          </p:cNvPr>
          <p:cNvSpPr/>
          <p:nvPr/>
        </p:nvSpPr>
        <p:spPr>
          <a:xfrm>
            <a:off x="695690" y="1658943"/>
            <a:ext cx="5986184" cy="518617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AD2254F-F8D6-4B63-B1AB-9B661E306955}"/>
              </a:ext>
            </a:extLst>
          </p:cNvPr>
          <p:cNvSpPr txBox="1"/>
          <p:nvPr/>
        </p:nvSpPr>
        <p:spPr>
          <a:xfrm>
            <a:off x="695690" y="467792"/>
            <a:ext cx="10389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b="1" dirty="0">
                <a:solidFill>
                  <a:srgbClr val="171C1F"/>
                </a:solidFill>
              </a:rPr>
              <a:t>Wist je dat je via </a:t>
            </a:r>
          </a:p>
          <a:p>
            <a:r>
              <a:rPr lang="nl-BE" sz="6000" b="1" dirty="0">
                <a:solidFill>
                  <a:srgbClr val="171C1F"/>
                </a:solidFill>
              </a:rPr>
              <a:t>Mijn Burgerprofiel</a:t>
            </a:r>
          </a:p>
          <a:p>
            <a:r>
              <a:rPr lang="nl-BE" sz="6000" b="1" dirty="0">
                <a:solidFill>
                  <a:srgbClr val="171C1F"/>
                </a:solidFill>
              </a:rPr>
              <a:t>heel wat attesten digitaal kunt aanvragen en downloaden?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382F06A-B59D-443D-A90D-C306581A6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7109" y="4741540"/>
            <a:ext cx="8159721" cy="10622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1823AFB-02B1-4CCD-9728-D76EA8D62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390689">
            <a:off x="5243892" y="5692795"/>
            <a:ext cx="742683" cy="1101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2D2076D-D43B-465B-8654-322F3507A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8783" y="4185250"/>
            <a:ext cx="1656206" cy="8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62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 28">
            <a:extLst>
              <a:ext uri="{FF2B5EF4-FFF2-40B4-BE49-F238E27FC236}">
                <a16:creationId xmlns:a16="http://schemas.microsoft.com/office/drawing/2014/main" id="{7F4ECAFE-D498-4A75-BCCF-EDDD32FCE988}"/>
              </a:ext>
            </a:extLst>
          </p:cNvPr>
          <p:cNvSpPr/>
          <p:nvPr/>
        </p:nvSpPr>
        <p:spPr>
          <a:xfrm>
            <a:off x="815302" y="3750863"/>
            <a:ext cx="2187206" cy="518617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06D97DF-A65E-44C5-A407-A4FFF0757C1B}"/>
              </a:ext>
            </a:extLst>
          </p:cNvPr>
          <p:cNvSpPr/>
          <p:nvPr/>
        </p:nvSpPr>
        <p:spPr>
          <a:xfrm>
            <a:off x="731109" y="2101752"/>
            <a:ext cx="5319398" cy="518617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3F1A3F6-F20C-4E19-9888-C55FCBB7B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050507" y="0"/>
            <a:ext cx="6152712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864EA75-EB1B-4096-8DFC-F27BEA647EE5}"/>
              </a:ext>
            </a:extLst>
          </p:cNvPr>
          <p:cNvSpPr txBox="1"/>
          <p:nvPr/>
        </p:nvSpPr>
        <p:spPr>
          <a:xfrm>
            <a:off x="705122" y="1053617"/>
            <a:ext cx="54555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 dirty="0">
                <a:solidFill>
                  <a:srgbClr val="171C1F"/>
                </a:solidFill>
              </a:rPr>
              <a:t>Wist je dat je via </a:t>
            </a:r>
          </a:p>
          <a:p>
            <a:r>
              <a:rPr lang="nl-BE" sz="5400" b="1" dirty="0">
                <a:solidFill>
                  <a:srgbClr val="171C1F"/>
                </a:solidFill>
              </a:rPr>
              <a:t>Mijn Burgerprofiel</a:t>
            </a:r>
          </a:p>
          <a:p>
            <a:r>
              <a:rPr lang="nl-BE" sz="5400" b="1" dirty="0">
                <a:solidFill>
                  <a:srgbClr val="171C1F"/>
                </a:solidFill>
              </a:rPr>
              <a:t>heel wat attesten digitaal kunt aanvragen en downloaden?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6CFCBFF1-008A-4FFB-BC6D-543D5CF5F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5994" y="777815"/>
            <a:ext cx="4203511" cy="420351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A8231D6-3543-45BD-8E12-1F51B30307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0857" y="2129049"/>
            <a:ext cx="870355" cy="8325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1BCD8D6-C17B-4E2B-AD32-FCEF8E34A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51498" y="6213587"/>
            <a:ext cx="3177492" cy="4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1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zitten, zittend&#10;&#10;Automatisch gegenereerde beschrijving">
            <a:extLst>
              <a:ext uri="{FF2B5EF4-FFF2-40B4-BE49-F238E27FC236}">
                <a16:creationId xmlns:a16="http://schemas.microsoft.com/office/drawing/2014/main" id="{7D41F72C-3C3B-4DE6-A0A8-EF583716E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721"/>
          <a:stretch/>
        </p:blipFill>
        <p:spPr>
          <a:xfrm>
            <a:off x="2016619" y="-1"/>
            <a:ext cx="10287000" cy="71131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940EA16-385E-49CC-AD22-D65AAFE5D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5226" y="644528"/>
            <a:ext cx="716557" cy="75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03D1276-DE4E-4F47-9783-B1A1704FE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6152712" cy="685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7765AE0-CDD9-4D08-9F2C-76A85909BA56}"/>
              </a:ext>
            </a:extLst>
          </p:cNvPr>
          <p:cNvSpPr txBox="1"/>
          <p:nvPr/>
        </p:nvSpPr>
        <p:spPr>
          <a:xfrm>
            <a:off x="334295" y="1022528"/>
            <a:ext cx="48473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b="1" dirty="0">
                <a:solidFill>
                  <a:schemeClr val="bg1"/>
                </a:solidFill>
              </a:rPr>
              <a:t>Ook iets beters te </a:t>
            </a:r>
            <a:br>
              <a:rPr lang="nl-BE" sz="6000" b="1" dirty="0">
                <a:solidFill>
                  <a:schemeClr val="bg1"/>
                </a:solidFill>
              </a:rPr>
            </a:br>
            <a:r>
              <a:rPr lang="nl-BE" sz="6000" b="1" dirty="0">
                <a:solidFill>
                  <a:schemeClr val="bg1"/>
                </a:solidFill>
              </a:rPr>
              <a:t>doen dan </a:t>
            </a:r>
            <a:br>
              <a:rPr lang="nl-BE" sz="6000" b="1" dirty="0">
                <a:solidFill>
                  <a:schemeClr val="bg1"/>
                </a:solidFill>
              </a:rPr>
            </a:br>
            <a:r>
              <a:rPr lang="nl-BE" sz="6000" b="1" dirty="0">
                <a:solidFill>
                  <a:schemeClr val="bg1"/>
                </a:solidFill>
              </a:rPr>
              <a:t>hier je beurt af te wachten?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4CCDD02-A17B-44F8-BFEA-1080E9E5631D}"/>
              </a:ext>
            </a:extLst>
          </p:cNvPr>
          <p:cNvSpPr txBox="1"/>
          <p:nvPr/>
        </p:nvSpPr>
        <p:spPr>
          <a:xfrm>
            <a:off x="11051762" y="6627168"/>
            <a:ext cx="1251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Foto: pikwizard.com</a:t>
            </a:r>
          </a:p>
        </p:txBody>
      </p:sp>
    </p:spTree>
    <p:extLst>
      <p:ext uri="{BB962C8B-B14F-4D97-AF65-F5344CB8AC3E}">
        <p14:creationId xmlns:p14="http://schemas.microsoft.com/office/powerpoint/2010/main" val="885105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persoon, zitten, zittend&#10;&#10;Automatisch gegenereerde beschrijving">
            <a:extLst>
              <a:ext uri="{FF2B5EF4-FFF2-40B4-BE49-F238E27FC236}">
                <a16:creationId xmlns:a16="http://schemas.microsoft.com/office/drawing/2014/main" id="{55E79402-0F8B-4D30-8C20-4C4A8A4DD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" b="119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9" name="Rechthoek 28">
            <a:extLst>
              <a:ext uri="{FF2B5EF4-FFF2-40B4-BE49-F238E27FC236}">
                <a16:creationId xmlns:a16="http://schemas.microsoft.com/office/drawing/2014/main" id="{7F4ECAFE-D498-4A75-BCCF-EDDD32FCE988}"/>
              </a:ext>
            </a:extLst>
          </p:cNvPr>
          <p:cNvSpPr/>
          <p:nvPr/>
        </p:nvSpPr>
        <p:spPr>
          <a:xfrm>
            <a:off x="6444600" y="2613359"/>
            <a:ext cx="2456598" cy="518617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06D97DF-A65E-44C5-A407-A4FFF0757C1B}"/>
              </a:ext>
            </a:extLst>
          </p:cNvPr>
          <p:cNvSpPr/>
          <p:nvPr/>
        </p:nvSpPr>
        <p:spPr>
          <a:xfrm>
            <a:off x="695690" y="1658943"/>
            <a:ext cx="5986184" cy="518617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864EA75-EB1B-4096-8DFC-F27BEA647EE5}"/>
              </a:ext>
            </a:extLst>
          </p:cNvPr>
          <p:cNvSpPr txBox="1"/>
          <p:nvPr/>
        </p:nvSpPr>
        <p:spPr>
          <a:xfrm>
            <a:off x="695690" y="467792"/>
            <a:ext cx="10389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b="1" dirty="0">
                <a:solidFill>
                  <a:srgbClr val="171C1F"/>
                </a:solidFill>
              </a:rPr>
              <a:t>Wist je dat je via </a:t>
            </a:r>
          </a:p>
          <a:p>
            <a:r>
              <a:rPr lang="nl-BE" sz="6000" b="1" dirty="0">
                <a:solidFill>
                  <a:srgbClr val="171C1F"/>
                </a:solidFill>
              </a:rPr>
              <a:t>Mijn Burgerprofiel</a:t>
            </a:r>
          </a:p>
          <a:p>
            <a:r>
              <a:rPr lang="nl-BE" sz="6000" b="1" dirty="0">
                <a:solidFill>
                  <a:srgbClr val="171C1F"/>
                </a:solidFill>
              </a:rPr>
              <a:t>heel wat attesten digitaal kunt aanvragen en downloaden?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1BCD8D6-C17B-4E2B-AD32-FCEF8E34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109" y="4787840"/>
            <a:ext cx="8159721" cy="106221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730E3C2-9A6E-48AA-A0F1-CAF2756BF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390689">
            <a:off x="5243892" y="5692795"/>
            <a:ext cx="742683" cy="1101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A86AEDF-00B4-419A-86A4-A47BF86F7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8783" y="4185250"/>
            <a:ext cx="1656206" cy="8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6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boom, grond, fiets&#10;&#10;Automatisch gegenereerde beschrijving">
            <a:extLst>
              <a:ext uri="{FF2B5EF4-FFF2-40B4-BE49-F238E27FC236}">
                <a16:creationId xmlns:a16="http://schemas.microsoft.com/office/drawing/2014/main" id="{FC2674E4-D45A-4D3B-B6AC-B93E85DA3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0" b="28760"/>
          <a:stretch/>
        </p:blipFill>
        <p:spPr>
          <a:xfrm>
            <a:off x="3807574" y="0"/>
            <a:ext cx="8384426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940EA16-385E-49CC-AD22-D65AAFE5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5226" y="644528"/>
            <a:ext cx="716557" cy="75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03D1276-DE4E-4F47-9783-B1A1704F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15271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52E8E30-27C7-4FD3-88A7-597293F9232E}"/>
              </a:ext>
            </a:extLst>
          </p:cNvPr>
          <p:cNvSpPr txBox="1"/>
          <p:nvPr/>
        </p:nvSpPr>
        <p:spPr>
          <a:xfrm>
            <a:off x="309275" y="1808906"/>
            <a:ext cx="42081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b="1" dirty="0">
                <a:solidFill>
                  <a:schemeClr val="bg1"/>
                </a:solidFill>
              </a:rPr>
              <a:t>Ideaal toch?</a:t>
            </a:r>
          </a:p>
          <a:p>
            <a:r>
              <a:rPr lang="nl-BE" sz="6000" b="1" dirty="0">
                <a:solidFill>
                  <a:schemeClr val="bg1"/>
                </a:solidFill>
              </a:rPr>
              <a:t>Meer tijd voor leuke dingen!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DC901AD-4BFD-4EB3-A878-D8A1A4D1445D}"/>
              </a:ext>
            </a:extLst>
          </p:cNvPr>
          <p:cNvSpPr txBox="1"/>
          <p:nvPr/>
        </p:nvSpPr>
        <p:spPr>
          <a:xfrm>
            <a:off x="10940143" y="6627168"/>
            <a:ext cx="1251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Foto: pexels.com</a:t>
            </a:r>
          </a:p>
        </p:txBody>
      </p:sp>
    </p:spTree>
    <p:extLst>
      <p:ext uri="{BB962C8B-B14F-4D97-AF65-F5344CB8AC3E}">
        <p14:creationId xmlns:p14="http://schemas.microsoft.com/office/powerpoint/2010/main" val="267083770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56EED4883044F80D5A98EE1C799D9" ma:contentTypeVersion="13" ma:contentTypeDescription="Een nieuw document maken." ma:contentTypeScope="" ma:versionID="f3a370e612475e8d7b17a4497a02b1f3">
  <xsd:schema xmlns:xsd="http://www.w3.org/2001/XMLSchema" xmlns:xs="http://www.w3.org/2001/XMLSchema" xmlns:p="http://schemas.microsoft.com/office/2006/metadata/properties" xmlns:ns2="fd4160d7-9165-4bd9-80b9-787935eb3f49" xmlns:ns3="7992d046-e688-4816-bbb8-013b3244503e" targetNamespace="http://schemas.microsoft.com/office/2006/metadata/properties" ma:root="true" ma:fieldsID="37df949816f28f530424ec3594579bca" ns2:_="" ns3:_="">
    <xsd:import namespace="fd4160d7-9165-4bd9-80b9-787935eb3f49"/>
    <xsd:import namespace="7992d046-e688-4816-bbb8-013b324450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160d7-9165-4bd9-80b9-787935eb3f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2d046-e688-4816-bbb8-013b3244503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33E013-DE9B-4286-9F03-C44A3CE5CC2B}">
  <ds:schemaRefs>
    <ds:schemaRef ds:uri="http://purl.org/dc/elements/1.1/"/>
    <ds:schemaRef ds:uri="http://schemas.microsoft.com/office/2006/metadata/properties"/>
    <ds:schemaRef ds:uri="fd4160d7-9165-4bd9-80b9-787935eb3f4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992d046-e688-4816-bbb8-013b3244503e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B9FA3B-9821-43A0-A831-EC3F82D379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699E71-059A-437D-83D2-A2BDD095B9DF}">
  <ds:schemaRefs>
    <ds:schemaRef ds:uri="7992d046-e688-4816-bbb8-013b3244503e"/>
    <ds:schemaRef ds:uri="fd4160d7-9165-4bd9-80b9-787935eb3f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260</Words>
  <Application>Microsoft Office PowerPoint</Application>
  <PresentationFormat>Breedbeeld</PresentationFormat>
  <Paragraphs>33</Paragraphs>
  <Slides>11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Cattoor Sofie</dc:creator>
  <cp:lastModifiedBy>Cattoor Sofie</cp:lastModifiedBy>
  <cp:revision>19</cp:revision>
  <dcterms:created xsi:type="dcterms:W3CDTF">2021-06-30T12:50:34Z</dcterms:created>
  <dcterms:modified xsi:type="dcterms:W3CDTF">2021-12-20T14:45:04Z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0x01010000456EED4883044F80D5A98EE1C799D9</vt:lpwstr>
  </property>
</Properties>
</file>