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85" r:id="rId5"/>
    <p:sldMasterId id="2147483679" r:id="rId6"/>
    <p:sldMasterId id="2147483741" r:id="rId7"/>
    <p:sldMasterId id="2147483755" r:id="rId8"/>
    <p:sldMasterId id="2147483761" r:id="rId9"/>
  </p:sldMasterIdLst>
  <p:notesMasterIdLst>
    <p:notesMasterId r:id="rId20"/>
  </p:notesMasterIdLst>
  <p:handoutMasterIdLst>
    <p:handoutMasterId r:id="rId21"/>
  </p:handoutMasterIdLst>
  <p:sldIdLst>
    <p:sldId id="256" r:id="rId10"/>
    <p:sldId id="945" r:id="rId11"/>
    <p:sldId id="953" r:id="rId12"/>
    <p:sldId id="954" r:id="rId13"/>
    <p:sldId id="955" r:id="rId14"/>
    <p:sldId id="956" r:id="rId15"/>
    <p:sldId id="958" r:id="rId16"/>
    <p:sldId id="959" r:id="rId17"/>
    <p:sldId id="963" r:id="rId18"/>
    <p:sldId id="961" r:id="rId19"/>
  </p:sldIdLst>
  <p:sldSz cx="9144000" cy="5143500" type="screen16x9"/>
  <p:notesSz cx="6797675" cy="9926638"/>
  <p:embeddedFontLst>
    <p:embeddedFont>
      <p:font typeface="Calibri" panose="020F0502020204030204" pitchFamily="34" charset="0"/>
      <p:regular r:id="rId22"/>
      <p:bold r:id="rId23"/>
      <p:italic r:id="rId24"/>
      <p:boldItalic r:id="rId25"/>
    </p:embeddedFont>
    <p:embeddedFont>
      <p:font typeface="FlandersArtSans-Bold" panose="020B0604020202020204" charset="0"/>
      <p:bold r:id="rId26"/>
    </p:embeddedFont>
    <p:embeddedFont>
      <p:font typeface="FlandersArtSans-Medium" panose="020B0604020202020204" charset="0"/>
      <p:regular r:id="rId27"/>
    </p:embeddedFont>
    <p:embeddedFont>
      <p:font typeface="FlandersArtSans-Regular" panose="020B0604020202020204" charset="0"/>
      <p:regular r:id="rId28"/>
    </p:embeddedFont>
    <p:embeddedFont>
      <p:font typeface="FlandersArtSerif-Regular" panose="020B0604020202020204" charset="0"/>
      <p:regular r:id="rId29"/>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guide id="4" pos="558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derwegen Laura" initials="VL" lastIdx="2" clrIdx="0">
    <p:extLst>
      <p:ext uri="{19B8F6BF-5375-455C-9EA6-DF929625EA0E}">
        <p15:presenceInfo xmlns:p15="http://schemas.microsoft.com/office/powerpoint/2012/main" userId="S::laura.vanderwegen@mow.vlaanderen.be::8018a4a7-3f0a-4853-9bef-cacd236b44ab" providerId="AD"/>
      </p:ext>
    </p:extLst>
  </p:cmAuthor>
  <p:cmAuthor id="2" name="Inge Dorssers" initials="ID" lastIdx="1" clrIdx="1">
    <p:extLst>
      <p:ext uri="{19B8F6BF-5375-455C-9EA6-DF929625EA0E}">
        <p15:presenceInfo xmlns:p15="http://schemas.microsoft.com/office/powerpoint/2012/main" userId="S::inge.dorssers@common-ground.eu::63325b8d-a312-4359-a9fc-28a6f34881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979D"/>
    <a:srgbClr val="FFFF00"/>
    <a:srgbClr val="717171"/>
    <a:srgbClr val="646464"/>
    <a:srgbClr val="9B9B9B"/>
    <a:srgbClr val="EEE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8" autoAdjust="0"/>
    <p:restoredTop sz="92846" autoAdjust="0"/>
  </p:normalViewPr>
  <p:slideViewPr>
    <p:cSldViewPr snapToGrid="0" showGuides="1">
      <p:cViewPr varScale="1">
        <p:scale>
          <a:sx n="105" d="100"/>
          <a:sy n="105" d="100"/>
        </p:scale>
        <p:origin x="221" y="72"/>
      </p:cViewPr>
      <p:guideLst>
        <p:guide orient="horz" pos="2160"/>
        <p:guide pos="2880"/>
        <p:guide orient="horz" pos="1620"/>
        <p:guide pos="5581"/>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78" d="100"/>
          <a:sy n="178" d="100"/>
        </p:scale>
        <p:origin x="-5776" y="-10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handoutMaster" Target="handoutMasters/handoutMaster1.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EFC7F27-3F35-C348-A7B2-F69A620161E2}" type="datetimeFigureOut">
              <a:rPr lang="nl-NL" smtClean="0"/>
              <a:t>2-2-2022</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2B9D320-CCF8-334E-8C41-0A87F0B8CDFB}" type="slidenum">
              <a:rPr lang="nl-NL" smtClean="0"/>
              <a:t>‹nr.›</a:t>
            </a:fld>
            <a:endParaRPr lang="nl-NL"/>
          </a:p>
        </p:txBody>
      </p:sp>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A937DD8-B20A-47A6-AA94-FD478FAA3C28}" type="datetimeFigureOut">
              <a:rPr lang="nl-BE" smtClean="0"/>
              <a:pPr/>
              <a:t>2/02/2022</a:t>
            </a:fld>
            <a:endParaRPr lang="nl-BE"/>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a:t>
            </a:fld>
            <a:endParaRPr lang="nl-BE"/>
          </a:p>
        </p:txBody>
      </p:sp>
    </p:spTree>
    <p:extLst>
      <p:ext uri="{BB962C8B-B14F-4D97-AF65-F5344CB8AC3E}">
        <p14:creationId xmlns:p14="http://schemas.microsoft.com/office/powerpoint/2010/main" val="2777502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a:t>
            </a:fld>
            <a:endParaRPr lang="nl-BE"/>
          </a:p>
        </p:txBody>
      </p:sp>
    </p:spTree>
    <p:extLst>
      <p:ext uri="{BB962C8B-B14F-4D97-AF65-F5344CB8AC3E}">
        <p14:creationId xmlns:p14="http://schemas.microsoft.com/office/powerpoint/2010/main" val="200738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3</a:t>
            </a:fld>
            <a:endParaRPr lang="nl-BE"/>
          </a:p>
        </p:txBody>
      </p:sp>
    </p:spTree>
    <p:extLst>
      <p:ext uri="{BB962C8B-B14F-4D97-AF65-F5344CB8AC3E}">
        <p14:creationId xmlns:p14="http://schemas.microsoft.com/office/powerpoint/2010/main" val="831101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0" dirty="0"/>
              <a:t> </a:t>
            </a:r>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4</a:t>
            </a:fld>
            <a:endParaRPr lang="nl-BE"/>
          </a:p>
        </p:txBody>
      </p:sp>
    </p:spTree>
    <p:extLst>
      <p:ext uri="{BB962C8B-B14F-4D97-AF65-F5344CB8AC3E}">
        <p14:creationId xmlns:p14="http://schemas.microsoft.com/office/powerpoint/2010/main" val="3966787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5</a:t>
            </a:fld>
            <a:endParaRPr lang="nl-BE"/>
          </a:p>
        </p:txBody>
      </p:sp>
    </p:spTree>
    <p:extLst>
      <p:ext uri="{BB962C8B-B14F-4D97-AF65-F5344CB8AC3E}">
        <p14:creationId xmlns:p14="http://schemas.microsoft.com/office/powerpoint/2010/main" val="2488881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6</a:t>
            </a:fld>
            <a:endParaRPr lang="nl-BE"/>
          </a:p>
        </p:txBody>
      </p:sp>
    </p:spTree>
    <p:extLst>
      <p:ext uri="{BB962C8B-B14F-4D97-AF65-F5344CB8AC3E}">
        <p14:creationId xmlns:p14="http://schemas.microsoft.com/office/powerpoint/2010/main" val="820499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7</a:t>
            </a:fld>
            <a:endParaRPr lang="nl-BE"/>
          </a:p>
        </p:txBody>
      </p:sp>
    </p:spTree>
    <p:extLst>
      <p:ext uri="{BB962C8B-B14F-4D97-AF65-F5344CB8AC3E}">
        <p14:creationId xmlns:p14="http://schemas.microsoft.com/office/powerpoint/2010/main" val="5771699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4.xml"/><Relationship Id="rId4" Type="http://schemas.openxmlformats.org/officeDocument/2006/relationships/image" Target="../media/image17.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6.xml"/><Relationship Id="rId4" Type="http://schemas.openxmlformats.org/officeDocument/2006/relationships/image" Target="../media/image17.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_1">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A0C8DE1-9B40-4DCE-91D6-B3B81EE4E6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4158" y="0"/>
            <a:ext cx="8889842" cy="5143500"/>
          </a:xfrm>
          <a:prstGeom prst="rect">
            <a:avLst/>
          </a:prstGeom>
        </p:spPr>
      </p:pic>
      <p:pic>
        <p:nvPicPr>
          <p:cNvPr id="18" name="Afbeelding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795" y="4350421"/>
            <a:ext cx="1595530" cy="620286"/>
          </a:xfrm>
          <a:prstGeom prst="rect">
            <a:avLst/>
          </a:prstGeom>
        </p:spPr>
      </p:pic>
      <p:sp>
        <p:nvSpPr>
          <p:cNvPr id="7" name="Titel 1"/>
          <p:cNvSpPr>
            <a:spLocks noGrp="1"/>
          </p:cNvSpPr>
          <p:nvPr>
            <p:ph type="ctrTitle"/>
          </p:nvPr>
        </p:nvSpPr>
        <p:spPr>
          <a:xfrm>
            <a:off x="1296000" y="1512000"/>
            <a:ext cx="7416000" cy="1566000"/>
          </a:xfrm>
          <a:prstGeom prst="rect">
            <a:avLst/>
          </a:prstGeom>
        </p:spPr>
        <p:txBody>
          <a:bodyPr/>
          <a:lstStyle>
            <a:lvl1pPr>
              <a:defRPr>
                <a:solidFill>
                  <a:schemeClr val="bg1"/>
                </a:solidFill>
              </a:defRPr>
            </a:lvl1pPr>
          </a:lstStyle>
          <a:p>
            <a:r>
              <a:rPr lang="nl-NL"/>
              <a:t>Klik om stijl te bewerken</a:t>
            </a:r>
            <a:endParaRPr lang="nl-BE" dirty="0"/>
          </a:p>
        </p:txBody>
      </p:sp>
      <p:sp>
        <p:nvSpPr>
          <p:cNvPr id="8" name="Ondertitel 2"/>
          <p:cNvSpPr>
            <a:spLocks noGrp="1"/>
          </p:cNvSpPr>
          <p:nvPr>
            <p:ph type="subTitle" idx="4294967295"/>
          </p:nvPr>
        </p:nvSpPr>
        <p:spPr>
          <a:xfrm>
            <a:off x="1296000" y="3105001"/>
            <a:ext cx="7416000" cy="1241822"/>
          </a:xfrm>
          <a:prstGeom prst="rect">
            <a:avLst/>
          </a:prstGeom>
        </p:spPr>
        <p:txBody>
          <a:bodyPr/>
          <a:lstStyle>
            <a:lvl1pPr>
              <a:defRPr>
                <a:solidFill>
                  <a:schemeClr val="bg1"/>
                </a:solidFill>
              </a:defRPr>
            </a:lvl1pPr>
          </a:lstStyle>
          <a:p>
            <a:r>
              <a:rPr lang="nl-NL">
                <a:solidFill>
                  <a:schemeClr val="bg1"/>
                </a:solidFill>
              </a:rPr>
              <a:t>Klikken om de ondertitelstijl van het model te bewerken</a:t>
            </a:r>
            <a:endParaRPr lang="nl-BE" dirty="0">
              <a:solidFill>
                <a:schemeClr val="bg1"/>
              </a:solidFill>
            </a:endParaRPr>
          </a:p>
        </p:txBody>
      </p:sp>
      <p:sp>
        <p:nvSpPr>
          <p:cNvPr id="9" name="Tijdelijke aanduiding voor dianummer 1"/>
          <p:cNvSpPr txBox="1">
            <a:spLocks/>
          </p:cNvSpPr>
          <p:nvPr userDrawn="1"/>
        </p:nvSpPr>
        <p:spPr>
          <a:xfrm>
            <a:off x="7981953" y="4677813"/>
            <a:ext cx="698601" cy="273844"/>
          </a:xfrm>
          <a:prstGeom prst="rect">
            <a:avLst/>
          </a:prstGeom>
        </p:spPr>
        <p:txBody>
          <a:bodyPr vert="horz" lIns="91440" tIns="45720" rIns="91440" bIns="45720" rtlCol="0" anchor="ctr"/>
          <a:lstStyle>
            <a:defPPr>
              <a:defRPr lang="nl-NL"/>
            </a:defPPr>
            <a:lvl1pPr marL="0" algn="ctr" defTabSz="457200" rtl="0" eaLnBrk="1" latinLnBrk="0" hangingPunct="1">
              <a:defRPr sz="1200" kern="1200" baseline="0">
                <a:solidFill>
                  <a:schemeClr val="bg1"/>
                </a:solidFill>
                <a:latin typeface=""/>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76AD9109-E3B3-DE45-B285-1340FE6FB9DD}" type="slidenum">
              <a:rPr kumimoji="0" lang="nl-NL" sz="1400" b="0" i="0" u="none" strike="noStrike" kern="1200" cap="none" spc="0" normalizeH="0" baseline="0" noProof="0" smtClean="0">
                <a:ln>
                  <a:noFill/>
                </a:ln>
                <a:solidFill>
                  <a:prstClr val="white"/>
                </a:solidFill>
                <a:effectLst/>
                <a:uLnTx/>
                <a:uFillTx/>
                <a:latin typeface="FlandersArtSans-Regular" panose="00000500000000000000" pitchFamily="2" charset="0"/>
              </a:rPr>
              <a:pPr marL="0" marR="0" lvl="0" indent="0" algn="ctr" defTabSz="457200" rtl="0" eaLnBrk="1" fontAlgn="auto" latinLnBrk="0" hangingPunct="1">
                <a:lnSpc>
                  <a:spcPct val="100000"/>
                </a:lnSpc>
                <a:spcBef>
                  <a:spcPts val="0"/>
                </a:spcBef>
                <a:spcAft>
                  <a:spcPts val="0"/>
                </a:spcAft>
                <a:buClrTx/>
                <a:buSzTx/>
                <a:buFontTx/>
                <a:buNone/>
                <a:tabLst/>
                <a:defRPr/>
              </a:pPr>
              <a:t>‹nr.›</a:t>
            </a:fld>
            <a:endParaRPr kumimoji="0" lang="nl-NL" sz="1400" b="0" i="0" u="none" strike="noStrike" kern="1200" cap="none" spc="0" normalizeH="0" baseline="0" noProof="0" dirty="0">
              <a:ln>
                <a:noFill/>
              </a:ln>
              <a:solidFill>
                <a:prstClr val="white"/>
              </a:solidFill>
              <a:effectLst/>
              <a:uLnTx/>
              <a:uFillTx/>
              <a:latin typeface="FlandersArtSans-Regular" panose="00000500000000000000" pitchFamily="2" charset="0"/>
            </a:endParaRPr>
          </a:p>
        </p:txBody>
      </p:sp>
    </p:spTree>
    <p:extLst>
      <p:ext uri="{BB962C8B-B14F-4D97-AF65-F5344CB8AC3E}">
        <p14:creationId xmlns:p14="http://schemas.microsoft.com/office/powerpoint/2010/main" val="1129012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_1">
    <p:spTree>
      <p:nvGrpSpPr>
        <p:cNvPr id="1" name=""/>
        <p:cNvGrpSpPr/>
        <p:nvPr/>
      </p:nvGrpSpPr>
      <p:grpSpPr>
        <a:xfrm>
          <a:off x="0" y="0"/>
          <a:ext cx="0" cy="0"/>
          <a:chOff x="0" y="0"/>
          <a:chExt cx="0" cy="0"/>
        </a:xfrm>
      </p:grpSpPr>
      <p:sp>
        <p:nvSpPr>
          <p:cNvPr id="6" name="Tijdelijke aanduiding voor titel 1"/>
          <p:cNvSpPr>
            <a:spLocks noGrp="1"/>
          </p:cNvSpPr>
          <p:nvPr>
            <p:ph type="title"/>
          </p:nvPr>
        </p:nvSpPr>
        <p:spPr>
          <a:xfrm>
            <a:off x="1296000" y="567000"/>
            <a:ext cx="7416000" cy="837000"/>
          </a:xfrm>
          <a:prstGeom prst="rect">
            <a:avLst/>
          </a:prstGeom>
        </p:spPr>
        <p:txBody>
          <a:bodyPr vert="horz" lIns="0" tIns="0" rIns="0" bIns="0" rtlCol="0" anchor="t" anchorCtr="0">
            <a:noAutofit/>
          </a:bodyPr>
          <a:lstStyle>
            <a:lvl1pPr>
              <a:defRPr>
                <a:solidFill>
                  <a:schemeClr val="tx1"/>
                </a:solidFill>
              </a:defRPr>
            </a:lvl1pPr>
          </a:lstStyle>
          <a:p>
            <a:r>
              <a:rPr lang="nl-NL" dirty="0"/>
              <a:t>Klik om een titel toe te voegen</a:t>
            </a:r>
            <a:endParaRPr lang="nl-BE" dirty="0"/>
          </a:p>
        </p:txBody>
      </p:sp>
      <p:sp>
        <p:nvSpPr>
          <p:cNvPr id="7" name="Tijdelijke aanduiding voor tekst 2"/>
          <p:cNvSpPr>
            <a:spLocks noGrp="1"/>
          </p:cNvSpPr>
          <p:nvPr>
            <p:ph idx="1"/>
          </p:nvPr>
        </p:nvSpPr>
        <p:spPr>
          <a:xfrm>
            <a:off x="1296000" y="1437105"/>
            <a:ext cx="7416000" cy="2754000"/>
          </a:xfrm>
          <a:prstGeom prst="rect">
            <a:avLst/>
          </a:prstGeom>
        </p:spPr>
        <p:txBody>
          <a:bodyPr vert="horz" lIns="0" tIns="0" rIns="0" bIns="45720" rtlCol="0">
            <a:noAutofit/>
          </a:bodyPr>
          <a:lstStyle>
            <a:lvl1pPr>
              <a:defRPr lang="nl-NL" sz="2200" kern="1200" spc="0" baseline="0" dirty="0" smtClean="0">
                <a:solidFill>
                  <a:schemeClr val="tx1"/>
                </a:solidFill>
                <a:latin typeface="FlandersArtSans-Bold" panose="00000800000000000000" pitchFamily="2" charset="0"/>
                <a:ea typeface="+mn-ea"/>
                <a:cs typeface="+mn-cs"/>
              </a:defRPr>
            </a:lvl1pPr>
            <a:lvl2pPr marL="630900" indent="-342900">
              <a:defRPr lang="nl-NL" sz="2200" kern="1200" spc="0" baseline="0" dirty="0" smtClean="0">
                <a:solidFill>
                  <a:srgbClr val="9B9B9B"/>
                </a:solidFill>
                <a:latin typeface="FlandersArtSans-Regular" panose="00000500000000000000" pitchFamily="2" charset="0"/>
                <a:ea typeface="+mn-ea"/>
                <a:cs typeface="+mn-cs"/>
              </a:defRPr>
            </a:lvl2pPr>
            <a:lvl3pPr>
              <a:defRPr lang="nl-NL" sz="2000" kern="1200" spc="0" baseline="0" dirty="0" smtClean="0">
                <a:solidFill>
                  <a:schemeClr val="tx1"/>
                </a:solidFill>
                <a:latin typeface="FlandersArtSans-Regular" panose="00000500000000000000" pitchFamily="2" charset="0"/>
                <a:ea typeface="+mn-ea"/>
                <a:cs typeface="+mn-cs"/>
              </a:defRPr>
            </a:lvl3pPr>
            <a:lvl4pPr>
              <a:defRPr lang="nl-NL" sz="2000" kern="1200" spc="0" baseline="0" dirty="0" smtClean="0">
                <a:solidFill>
                  <a:schemeClr val="tx1"/>
                </a:solidFill>
                <a:latin typeface="FlandersArtSans-Regular" panose="00000500000000000000" pitchFamily="2" charset="0"/>
                <a:ea typeface="+mn-ea"/>
                <a:cs typeface="+mn-cs"/>
              </a:defRPr>
            </a:lvl4pPr>
            <a:lvl5pPr>
              <a:defRPr lang="nl-BE" sz="2000" kern="1200" spc="0" baseline="0" dirty="0" smtClean="0">
                <a:solidFill>
                  <a:schemeClr val="tx1"/>
                </a:solidFill>
                <a:latin typeface="FlandersArtSans-Regular" panose="00000500000000000000" pitchFamily="2" charset="0"/>
                <a:ea typeface="+mn-ea"/>
                <a:cs typeface="+mn-cs"/>
              </a:defRPr>
            </a:lvl5pPr>
          </a:lstStyle>
          <a:p>
            <a:pPr marL="288000" marR="0" lvl="0" indent="-288000" algn="l" defTabSz="914400" rtl="0" eaLnBrk="1" fontAlgn="auto" latinLnBrk="0" hangingPunct="1">
              <a:lnSpc>
                <a:spcPct val="90000"/>
              </a:lnSpc>
              <a:spcBef>
                <a:spcPts val="300"/>
              </a:spcBef>
              <a:spcAft>
                <a:spcPts val="0"/>
              </a:spcAft>
              <a:buClrTx/>
              <a:buSzPct val="90000"/>
              <a:buFontTx/>
              <a:buBlip>
                <a:blip r:embed="rId2"/>
              </a:buBlip>
              <a:tabLst/>
            </a:pPr>
            <a:r>
              <a:rPr lang="nl-NL" dirty="0"/>
              <a:t>KLIK OM TEKST TOE TE VOEGEN</a:t>
            </a:r>
          </a:p>
          <a:p>
            <a:pPr marL="576000" marR="0" lvl="1" indent="-288000" algn="l" defTabSz="914400" rtl="0" eaLnBrk="1" fontAlgn="auto" latinLnBrk="0" hangingPunct="1">
              <a:lnSpc>
                <a:spcPct val="90000"/>
              </a:lnSpc>
              <a:spcBef>
                <a:spcPts val="300"/>
              </a:spcBef>
              <a:spcAft>
                <a:spcPts val="0"/>
              </a:spcAft>
              <a:buClrTx/>
              <a:buSzPct val="75000"/>
              <a:buFontTx/>
              <a:buBlip>
                <a:blip r:embed="rId3"/>
              </a:buBlip>
              <a:tabLst/>
            </a:pPr>
            <a:r>
              <a:rPr lang="nl-NL" dirty="0"/>
              <a:t>Tweede niveau</a:t>
            </a:r>
          </a:p>
          <a:p>
            <a:pPr marL="864000" marR="0" lvl="2" indent="-288000" algn="l" defTabSz="914400" rtl="0" eaLnBrk="1" fontAlgn="auto" latinLnBrk="0" hangingPunct="1">
              <a:lnSpc>
                <a:spcPct val="90000"/>
              </a:lnSpc>
              <a:spcBef>
                <a:spcPts val="300"/>
              </a:spcBef>
              <a:spcAft>
                <a:spcPts val="0"/>
              </a:spcAft>
              <a:buClrTx/>
              <a:buSzPct val="85000"/>
              <a:buFontTx/>
              <a:buBlip>
                <a:blip r:embed="rId4"/>
              </a:buBlip>
              <a:tabLst/>
            </a:pPr>
            <a:r>
              <a:rPr lang="nl-NL" dirty="0"/>
              <a:t>Derde niveau</a:t>
            </a:r>
          </a:p>
          <a:p>
            <a:pPr marL="1152000" marR="0" lvl="3" indent="-288000" algn="l" defTabSz="914400" rtl="0" eaLnBrk="1" fontAlgn="auto" latinLnBrk="0" hangingPunct="1">
              <a:lnSpc>
                <a:spcPct val="90000"/>
              </a:lnSpc>
              <a:spcBef>
                <a:spcPts val="300"/>
              </a:spcBef>
              <a:spcAft>
                <a:spcPts val="0"/>
              </a:spcAft>
              <a:buClrTx/>
              <a:buSzPct val="75000"/>
              <a:buFontTx/>
              <a:buBlip>
                <a:blip r:embed="rId5"/>
              </a:buBlip>
              <a:tabLst/>
            </a:pPr>
            <a:r>
              <a:rPr lang="nl-NL" dirty="0"/>
              <a:t>Vierde niveau</a:t>
            </a:r>
          </a:p>
          <a:p>
            <a:pPr marL="1440000" marR="0" lvl="4" indent="-288000" algn="l" defTabSz="914400" rtl="0" eaLnBrk="1" fontAlgn="auto" latinLnBrk="0" hangingPunct="1">
              <a:lnSpc>
                <a:spcPct val="90000"/>
              </a:lnSpc>
              <a:spcBef>
                <a:spcPts val="300"/>
              </a:spcBef>
              <a:spcAft>
                <a:spcPts val="0"/>
              </a:spcAft>
              <a:buClrTx/>
              <a:buSzPct val="90000"/>
              <a:buFontTx/>
              <a:buBlip>
                <a:blip r:embed="rId2"/>
              </a:buBlip>
              <a:tabLst/>
            </a:pPr>
            <a:r>
              <a:rPr lang="nl-NL" dirty="0"/>
              <a:t>Vijfde niveau </a:t>
            </a:r>
            <a:endParaRPr lang="nl-BE" dirty="0"/>
          </a:p>
          <a:p>
            <a:pPr lvl="4"/>
            <a:endParaRPr lang="nl-BE" dirty="0"/>
          </a:p>
        </p:txBody>
      </p:sp>
      <p:pic>
        <p:nvPicPr>
          <p:cNvPr id="5" name="Afbeelding 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23795" y="4350421"/>
            <a:ext cx="1595530" cy="620286"/>
          </a:xfrm>
          <a:prstGeom prst="rect">
            <a:avLst/>
          </a:prstGeom>
        </p:spPr>
      </p:pic>
    </p:spTree>
    <p:extLst>
      <p:ext uri="{BB962C8B-B14F-4D97-AF65-F5344CB8AC3E}">
        <p14:creationId xmlns:p14="http://schemas.microsoft.com/office/powerpoint/2010/main" val="1420844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_2">
    <p:spTree>
      <p:nvGrpSpPr>
        <p:cNvPr id="1" name=""/>
        <p:cNvGrpSpPr/>
        <p:nvPr/>
      </p:nvGrpSpPr>
      <p:grpSpPr>
        <a:xfrm>
          <a:off x="0" y="0"/>
          <a:ext cx="0" cy="0"/>
          <a:chOff x="0" y="0"/>
          <a:chExt cx="0" cy="0"/>
        </a:xfrm>
      </p:grpSpPr>
      <p:sp>
        <p:nvSpPr>
          <p:cNvPr id="6" name="Titel 1"/>
          <p:cNvSpPr>
            <a:spLocks noGrp="1"/>
          </p:cNvSpPr>
          <p:nvPr>
            <p:ph type="ctrTitle" hasCustomPrompt="1"/>
          </p:nvPr>
        </p:nvSpPr>
        <p:spPr>
          <a:xfrm>
            <a:off x="1296003" y="567000"/>
            <a:ext cx="4400361" cy="1647000"/>
          </a:xfrm>
          <a:prstGeom prst="rect">
            <a:avLst/>
          </a:prstGeom>
        </p:spPr>
        <p:txBody>
          <a:bodyPr anchor="t">
            <a:noAutofit/>
          </a:bodyPr>
          <a:lstStyle>
            <a:lvl1pPr indent="0" algn="l" defTabSz="914400" rtl="0" eaLnBrk="1" latinLnBrk="0" hangingPunct="1">
              <a:lnSpc>
                <a:spcPts val="3800"/>
              </a:lnSpc>
              <a:spcBef>
                <a:spcPct val="0"/>
              </a:spcBef>
              <a:buNone/>
              <a:defRPr lang="nl-BE" sz="3700" b="0" i="0" kern="1200" baseline="0" dirty="0">
                <a:solidFill>
                  <a:schemeClr val="tx1"/>
                </a:solidFill>
                <a:latin typeface="FlandersArtSans-Bold" panose="00000800000000000000" pitchFamily="2" charset="0"/>
                <a:ea typeface="+mj-ea"/>
                <a:cs typeface="+mj-cs"/>
              </a:defRPr>
            </a:lvl1pPr>
          </a:lstStyle>
          <a:p>
            <a:r>
              <a:rPr lang="nl-NL" dirty="0"/>
              <a:t>Klik om een titel toe te voegen</a:t>
            </a:r>
            <a:endParaRPr lang="nl-BE" dirty="0"/>
          </a:p>
        </p:txBody>
      </p:sp>
      <p:pic>
        <p:nvPicPr>
          <p:cNvPr id="4" name="Afbeelding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3795" y="4350421"/>
            <a:ext cx="1595530" cy="620286"/>
          </a:xfrm>
          <a:prstGeom prst="rect">
            <a:avLst/>
          </a:prstGeom>
        </p:spPr>
      </p:pic>
    </p:spTree>
    <p:extLst>
      <p:ext uri="{BB962C8B-B14F-4D97-AF65-F5344CB8AC3E}">
        <p14:creationId xmlns:p14="http://schemas.microsoft.com/office/powerpoint/2010/main" val="1712677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_3">
    <p:spTree>
      <p:nvGrpSpPr>
        <p:cNvPr id="1" name=""/>
        <p:cNvGrpSpPr/>
        <p:nvPr/>
      </p:nvGrpSpPr>
      <p:grpSpPr>
        <a:xfrm>
          <a:off x="0" y="0"/>
          <a:ext cx="0" cy="0"/>
          <a:chOff x="0" y="0"/>
          <a:chExt cx="0" cy="0"/>
        </a:xfrm>
      </p:grpSpPr>
      <p:sp>
        <p:nvSpPr>
          <p:cNvPr id="5" name="Titel 1"/>
          <p:cNvSpPr>
            <a:spLocks noGrp="1"/>
          </p:cNvSpPr>
          <p:nvPr>
            <p:ph type="ctrTitle" hasCustomPrompt="1"/>
          </p:nvPr>
        </p:nvSpPr>
        <p:spPr>
          <a:xfrm>
            <a:off x="1296000" y="1517400"/>
            <a:ext cx="3108049" cy="1555200"/>
          </a:xfrm>
          <a:prstGeom prst="rect">
            <a:avLst/>
          </a:prstGeom>
        </p:spPr>
        <p:txBody>
          <a:bodyPr anchor="b" anchorCtr="0">
            <a:noAutofit/>
          </a:bodyPr>
          <a:lstStyle>
            <a:lvl1pPr indent="0" algn="l" defTabSz="914400" rtl="0" eaLnBrk="1" latinLnBrk="0" hangingPunct="1">
              <a:lnSpc>
                <a:spcPts val="3800"/>
              </a:lnSpc>
              <a:spcBef>
                <a:spcPct val="0"/>
              </a:spcBef>
              <a:buNone/>
              <a:defRPr lang="nl-BE" sz="3700" b="0" i="0" kern="1200" baseline="0" dirty="0">
                <a:solidFill>
                  <a:schemeClr val="tx1"/>
                </a:solidFill>
                <a:latin typeface="FlandersArtSans-Bold" panose="00000800000000000000" pitchFamily="2" charset="0"/>
                <a:ea typeface="+mj-ea"/>
                <a:cs typeface="FlandersArtSans-Bold" panose="00000800000000000000" pitchFamily="2" charset="0"/>
              </a:defRPr>
            </a:lvl1pPr>
          </a:lstStyle>
          <a:p>
            <a:r>
              <a:rPr lang="nl-NL" dirty="0"/>
              <a:t>Klik om een titel toe te voegen</a:t>
            </a:r>
            <a:endParaRPr lang="nl-BE" dirty="0"/>
          </a:p>
        </p:txBody>
      </p:sp>
      <p:sp>
        <p:nvSpPr>
          <p:cNvPr id="6" name="Ondertitel 2"/>
          <p:cNvSpPr>
            <a:spLocks noGrp="1"/>
          </p:cNvSpPr>
          <p:nvPr>
            <p:ph type="subTitle" idx="1" hasCustomPrompt="1"/>
          </p:nvPr>
        </p:nvSpPr>
        <p:spPr>
          <a:xfrm>
            <a:off x="1296000" y="3115800"/>
            <a:ext cx="7416000" cy="1242000"/>
          </a:xfrm>
          <a:prstGeom prst="rect">
            <a:avLst/>
          </a:prstGeom>
        </p:spPr>
        <p:txBody>
          <a:bodyPr bIns="0">
            <a:noAutofit/>
          </a:bodyPr>
          <a:lstStyle>
            <a:lvl1pPr marL="0" indent="0" algn="l">
              <a:lnSpc>
                <a:spcPts val="1760"/>
              </a:lnSpc>
              <a:buNone/>
              <a:defRPr sz="16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een ondertitel in te voegen</a:t>
            </a:r>
            <a:endParaRPr lang="nl-BE" dirty="0"/>
          </a:p>
        </p:txBody>
      </p:sp>
      <p:pic>
        <p:nvPicPr>
          <p:cNvPr id="7" name="Afbeelding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96045" y="302296"/>
            <a:ext cx="1595530" cy="620286"/>
          </a:xfrm>
          <a:prstGeom prst="rect">
            <a:avLst/>
          </a:prstGeom>
        </p:spPr>
      </p:pic>
    </p:spTree>
    <p:extLst>
      <p:ext uri="{BB962C8B-B14F-4D97-AF65-F5344CB8AC3E}">
        <p14:creationId xmlns:p14="http://schemas.microsoft.com/office/powerpoint/2010/main" val="2707231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oud_4">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1296000" y="567000"/>
            <a:ext cx="7416000" cy="837000"/>
          </a:xfrm>
          <a:prstGeom prst="rect">
            <a:avLst/>
          </a:prstGeom>
        </p:spPr>
        <p:txBody>
          <a:bodyPr anchor="t" anchorCtr="0"/>
          <a:lstStyle>
            <a:lvl1pPr>
              <a:defRPr b="0" i="0" baseline="0">
                <a:solidFill>
                  <a:schemeClr val="tx1"/>
                </a:solidFill>
                <a:latin typeface="FlandersArtSans-Bold" panose="00000800000000000000" pitchFamily="2" charset="0"/>
                <a:cs typeface="FlandersArtSans-Bold" panose="00000800000000000000" pitchFamily="2" charset="0"/>
              </a:defRPr>
            </a:lvl1pPr>
          </a:lstStyle>
          <a:p>
            <a:r>
              <a:rPr lang="nl-NL" dirty="0"/>
              <a:t>Klik om een titel toe te voegen</a:t>
            </a:r>
            <a:endParaRPr lang="nl-BE" dirty="0"/>
          </a:p>
        </p:txBody>
      </p:sp>
      <p:sp>
        <p:nvSpPr>
          <p:cNvPr id="4" name="Tijdelijke aanduiding voor inhoud 2"/>
          <p:cNvSpPr>
            <a:spLocks noGrp="1"/>
          </p:cNvSpPr>
          <p:nvPr>
            <p:ph idx="1" hasCustomPrompt="1"/>
          </p:nvPr>
        </p:nvSpPr>
        <p:spPr>
          <a:xfrm>
            <a:off x="5320146" y="1431000"/>
            <a:ext cx="3391854" cy="2835000"/>
          </a:xfrm>
          <a:prstGeom prst="rect">
            <a:avLst/>
          </a:prstGeom>
        </p:spPr>
        <p:txBody>
          <a:bodyPr bIns="0"/>
          <a:lstStyle>
            <a:lvl1pPr marL="342900" indent="-342900">
              <a:spcBef>
                <a:spcPts val="300"/>
              </a:spcBef>
              <a:defRPr lang="nl-NL" sz="2200" kern="1200" spc="0" baseline="0" dirty="0" smtClean="0">
                <a:solidFill>
                  <a:schemeClr val="tx1"/>
                </a:solidFill>
                <a:latin typeface="FlandersArtSans-Bold" panose="00000800000000000000" pitchFamily="2" charset="0"/>
                <a:ea typeface="+mn-ea"/>
                <a:cs typeface="+mn-cs"/>
              </a:defRPr>
            </a:lvl1pPr>
            <a:lvl2pPr marL="745200" indent="-457200">
              <a:spcBef>
                <a:spcPts val="300"/>
              </a:spcBef>
              <a:defRPr lang="nl-NL" sz="2200" kern="1200" spc="0" baseline="0" dirty="0" smtClean="0">
                <a:solidFill>
                  <a:srgbClr val="9B9B9B"/>
                </a:solidFill>
                <a:latin typeface="FlandersArtSans-Regular" panose="00000500000000000000" pitchFamily="2" charset="0"/>
                <a:ea typeface="+mn-ea"/>
                <a:cs typeface="+mn-cs"/>
              </a:defRPr>
            </a:lvl2pPr>
            <a:lvl3pPr marL="918900" indent="-342900">
              <a:spcBef>
                <a:spcPts val="300"/>
              </a:spcBef>
              <a:defRPr lang="nl-NL" sz="2000" kern="1200" spc="0" baseline="0" dirty="0" smtClean="0">
                <a:solidFill>
                  <a:schemeClr val="tx1"/>
                </a:solidFill>
                <a:latin typeface="FlandersArtSans-Regular" panose="00000500000000000000" pitchFamily="2" charset="0"/>
                <a:ea typeface="+mn-ea"/>
                <a:cs typeface="+mn-cs"/>
              </a:defRPr>
            </a:lvl3pPr>
            <a:lvl4pPr marL="1206900" indent="-342900">
              <a:spcBef>
                <a:spcPts val="300"/>
              </a:spcBef>
              <a:defRPr lang="nl-NL" sz="2000" kern="1200" spc="0" baseline="0" dirty="0" smtClean="0">
                <a:solidFill>
                  <a:schemeClr val="tx1"/>
                </a:solidFill>
                <a:latin typeface="FlandersArtSans-Regular" panose="00000500000000000000" pitchFamily="2" charset="0"/>
                <a:ea typeface="+mn-ea"/>
                <a:cs typeface="+mn-cs"/>
              </a:defRPr>
            </a:lvl4pPr>
            <a:lvl5pPr marL="1494900" indent="-342900">
              <a:spcBef>
                <a:spcPts val="300"/>
              </a:spcBef>
              <a:defRPr lang="nl-BE" sz="2000" kern="1200" spc="0" baseline="0" dirty="0">
                <a:solidFill>
                  <a:schemeClr val="tx1"/>
                </a:solidFill>
                <a:latin typeface="FlandersArtSans-Regular" panose="00000500000000000000" pitchFamily="2" charset="0"/>
                <a:ea typeface="+mn-ea"/>
                <a:cs typeface="+mn-cs"/>
              </a:defRPr>
            </a:lvl5pPr>
          </a:lstStyle>
          <a:p>
            <a:pPr marL="288000" marR="0" lvl="0" indent="-288000" algn="l" defTabSz="914400" rtl="0" eaLnBrk="1" fontAlgn="auto" latinLnBrk="0" hangingPunct="1">
              <a:lnSpc>
                <a:spcPct val="90000"/>
              </a:lnSpc>
              <a:spcBef>
                <a:spcPts val="300"/>
              </a:spcBef>
              <a:spcAft>
                <a:spcPts val="0"/>
              </a:spcAft>
              <a:buClrTx/>
              <a:buSzPct val="90000"/>
              <a:buFontTx/>
              <a:buBlip>
                <a:blip r:embed="rId2"/>
              </a:buBlip>
              <a:tabLst/>
            </a:pPr>
            <a:r>
              <a:rPr lang="nl-NL" dirty="0"/>
              <a:t>Klik om tekst toe te voegen</a:t>
            </a:r>
          </a:p>
          <a:p>
            <a:pPr marL="576000" marR="0" lvl="1" indent="-288000" algn="l" defTabSz="914400" rtl="0" eaLnBrk="1" fontAlgn="auto" latinLnBrk="0" hangingPunct="1">
              <a:lnSpc>
                <a:spcPct val="90000"/>
              </a:lnSpc>
              <a:spcBef>
                <a:spcPts val="300"/>
              </a:spcBef>
              <a:spcAft>
                <a:spcPts val="0"/>
              </a:spcAft>
              <a:buClrTx/>
              <a:buSzPct val="75000"/>
              <a:buFontTx/>
              <a:buBlip>
                <a:blip r:embed="rId3"/>
              </a:buBlip>
              <a:tabLst/>
            </a:pPr>
            <a:r>
              <a:rPr lang="nl-NL" dirty="0"/>
              <a:t>Tweede niveau</a:t>
            </a:r>
          </a:p>
          <a:p>
            <a:pPr marL="864000" marR="0" lvl="2" indent="-288000" algn="l" defTabSz="914400" rtl="0" eaLnBrk="1" fontAlgn="auto" latinLnBrk="0" hangingPunct="1">
              <a:lnSpc>
                <a:spcPct val="90000"/>
              </a:lnSpc>
              <a:spcBef>
                <a:spcPts val="300"/>
              </a:spcBef>
              <a:spcAft>
                <a:spcPts val="0"/>
              </a:spcAft>
              <a:buClrTx/>
              <a:buSzPct val="85000"/>
              <a:buFontTx/>
              <a:buBlip>
                <a:blip r:embed="rId4"/>
              </a:buBlip>
              <a:tabLst/>
            </a:pPr>
            <a:r>
              <a:rPr lang="nl-NL" dirty="0"/>
              <a:t>Derde niveau</a:t>
            </a:r>
          </a:p>
          <a:p>
            <a:pPr marL="1152000" marR="0" lvl="3" indent="-288000" algn="l" defTabSz="914400" rtl="0" eaLnBrk="1" fontAlgn="auto" latinLnBrk="0" hangingPunct="1">
              <a:lnSpc>
                <a:spcPct val="90000"/>
              </a:lnSpc>
              <a:spcBef>
                <a:spcPts val="300"/>
              </a:spcBef>
              <a:spcAft>
                <a:spcPts val="0"/>
              </a:spcAft>
              <a:buClrTx/>
              <a:buSzPct val="75000"/>
              <a:buFontTx/>
              <a:buBlip>
                <a:blip r:embed="rId5"/>
              </a:buBlip>
              <a:tabLst/>
            </a:pPr>
            <a:r>
              <a:rPr lang="nl-NL" dirty="0"/>
              <a:t>Vierde niveau</a:t>
            </a:r>
          </a:p>
          <a:p>
            <a:pPr marL="1440000" marR="0" lvl="4" indent="-288000" algn="l" defTabSz="914400" rtl="0" eaLnBrk="1" fontAlgn="auto" latinLnBrk="0" hangingPunct="1">
              <a:lnSpc>
                <a:spcPct val="90000"/>
              </a:lnSpc>
              <a:spcBef>
                <a:spcPts val="300"/>
              </a:spcBef>
              <a:spcAft>
                <a:spcPts val="0"/>
              </a:spcAft>
              <a:buClrTx/>
              <a:buSzPct val="90000"/>
              <a:buFontTx/>
              <a:buBlip>
                <a:blip r:embed="rId2"/>
              </a:buBlip>
              <a:tabLst/>
            </a:pPr>
            <a:r>
              <a:rPr lang="nl-NL" dirty="0"/>
              <a:t>Vijfde niveau</a:t>
            </a:r>
            <a:endParaRPr lang="nl-BE" dirty="0"/>
          </a:p>
        </p:txBody>
      </p:sp>
      <p:sp>
        <p:nvSpPr>
          <p:cNvPr id="6" name="Tijdelijke aanduiding voor afbeelding 4"/>
          <p:cNvSpPr>
            <a:spLocks noGrp="1"/>
          </p:cNvSpPr>
          <p:nvPr>
            <p:ph type="pic" sz="quarter" idx="13"/>
          </p:nvPr>
        </p:nvSpPr>
        <p:spPr>
          <a:xfrm>
            <a:off x="1294228" y="1431000"/>
            <a:ext cx="3708000" cy="2835000"/>
          </a:xfrm>
          <a:prstGeom prst="rect">
            <a:avLst/>
          </a:prstGeom>
        </p:spPr>
        <p:txBody>
          <a:bodyPr anchor="ctr"/>
          <a:lstStyle>
            <a:lvl1pPr algn="ctr">
              <a:buNone/>
              <a:defRPr>
                <a:solidFill>
                  <a:schemeClr val="tx1"/>
                </a:solidFill>
              </a:defRPr>
            </a:lvl1pPr>
          </a:lstStyle>
          <a:p>
            <a:r>
              <a:rPr lang="nl-NL"/>
              <a:t>Klik op het pictogram als u een afbeelding wilt toevoegen</a:t>
            </a:r>
            <a:endParaRPr lang="nl-BE"/>
          </a:p>
        </p:txBody>
      </p:sp>
      <p:pic>
        <p:nvPicPr>
          <p:cNvPr id="8" name="Afbeelding 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23795" y="4350421"/>
            <a:ext cx="1595530" cy="620286"/>
          </a:xfrm>
          <a:prstGeom prst="rect">
            <a:avLst/>
          </a:prstGeom>
        </p:spPr>
      </p:pic>
    </p:spTree>
    <p:extLst>
      <p:ext uri="{BB962C8B-B14F-4D97-AF65-F5344CB8AC3E}">
        <p14:creationId xmlns:p14="http://schemas.microsoft.com/office/powerpoint/2010/main" val="1798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_5">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1296000" y="567000"/>
            <a:ext cx="7416000" cy="837000"/>
          </a:xfrm>
          <a:prstGeom prst="rect">
            <a:avLst/>
          </a:prstGeom>
        </p:spPr>
        <p:txBody>
          <a:bodyPr anchor="t" anchorCtr="0"/>
          <a:lstStyle>
            <a:lvl1pPr>
              <a:defRPr b="0" i="0" baseline="0">
                <a:solidFill>
                  <a:schemeClr val="tx1"/>
                </a:solidFill>
                <a:latin typeface="FlandersArtSans-Bold" panose="00000800000000000000" pitchFamily="2" charset="0"/>
                <a:cs typeface="FlandersArtSans-Bold" panose="00000800000000000000" pitchFamily="2" charset="0"/>
              </a:defRPr>
            </a:lvl1pPr>
          </a:lstStyle>
          <a:p>
            <a:r>
              <a:rPr lang="nl-NL" dirty="0"/>
              <a:t>Klik om een titel toe te voegen</a:t>
            </a:r>
            <a:endParaRPr lang="nl-BE" dirty="0"/>
          </a:p>
        </p:txBody>
      </p:sp>
      <p:sp>
        <p:nvSpPr>
          <p:cNvPr id="4" name="Tijdelijke aanduiding voor inhoud 2"/>
          <p:cNvSpPr>
            <a:spLocks noGrp="1"/>
          </p:cNvSpPr>
          <p:nvPr>
            <p:ph sz="half" idx="1" hasCustomPrompt="1"/>
          </p:nvPr>
        </p:nvSpPr>
        <p:spPr>
          <a:xfrm>
            <a:off x="1296000" y="1431000"/>
            <a:ext cx="3708000" cy="2835000"/>
          </a:xfrm>
          <a:prstGeom prst="rect">
            <a:avLst/>
          </a:prstGeom>
        </p:spPr>
        <p:txBody>
          <a:bodyPr bIns="0"/>
          <a:lstStyle>
            <a:lvl1pPr marL="342900" indent="-342900">
              <a:spcBef>
                <a:spcPts val="300"/>
              </a:spcBef>
              <a:defRPr lang="nl-NL" sz="2200" kern="1200" spc="0" baseline="0" dirty="0" smtClean="0">
                <a:solidFill>
                  <a:schemeClr val="tx1"/>
                </a:solidFill>
                <a:latin typeface="FlandersArtSans-Bold" panose="00000800000000000000" pitchFamily="2" charset="0"/>
                <a:ea typeface="+mn-ea"/>
                <a:cs typeface="+mn-cs"/>
              </a:defRPr>
            </a:lvl1pPr>
            <a:lvl2pPr marL="745200" indent="-457200">
              <a:spcBef>
                <a:spcPts val="300"/>
              </a:spcBef>
              <a:defRPr lang="nl-NL" sz="2200" kern="1200" spc="0" baseline="0" dirty="0" smtClean="0">
                <a:solidFill>
                  <a:srgbClr val="9B9B9B"/>
                </a:solidFill>
                <a:latin typeface="FlandersArtSans-Regular" panose="00000500000000000000" pitchFamily="2" charset="0"/>
                <a:ea typeface="+mn-ea"/>
                <a:cs typeface="+mn-cs"/>
              </a:defRPr>
            </a:lvl2pPr>
            <a:lvl3pPr marL="918900" indent="-342900">
              <a:spcBef>
                <a:spcPts val="300"/>
              </a:spcBef>
              <a:defRPr lang="nl-NL" sz="2000" kern="1200" spc="0" baseline="0" dirty="0" smtClean="0">
                <a:solidFill>
                  <a:schemeClr val="tx1"/>
                </a:solidFill>
                <a:latin typeface="FlandersArtSans-Regular" panose="00000500000000000000" pitchFamily="2" charset="0"/>
                <a:ea typeface="+mn-ea"/>
                <a:cs typeface="+mn-cs"/>
              </a:defRPr>
            </a:lvl3pPr>
            <a:lvl4pPr marL="1206900" indent="-342900">
              <a:spcBef>
                <a:spcPts val="300"/>
              </a:spcBef>
              <a:defRPr lang="nl-NL" sz="2000" kern="1200" spc="0" baseline="0" dirty="0" smtClean="0">
                <a:solidFill>
                  <a:schemeClr val="tx1"/>
                </a:solidFill>
                <a:latin typeface="FlandersArtSans-Regular" panose="00000500000000000000" pitchFamily="2" charset="0"/>
                <a:ea typeface="+mn-ea"/>
                <a:cs typeface="+mn-cs"/>
              </a:defRPr>
            </a:lvl4pPr>
            <a:lvl5pPr marL="1494900" indent="-342900">
              <a:spcBef>
                <a:spcPts val="300"/>
              </a:spcBef>
              <a:defRPr lang="nl-BE" sz="2000" kern="1200" spc="0" baseline="0" dirty="0">
                <a:solidFill>
                  <a:schemeClr val="tx1"/>
                </a:solidFill>
                <a:latin typeface="FlandersArtSans-Regular" panose="00000500000000000000" pitchFamily="2" charset="0"/>
                <a:ea typeface="+mn-ea"/>
                <a:cs typeface="+mn-cs"/>
              </a:defRPr>
            </a:lvl5pPr>
          </a:lstStyle>
          <a:p>
            <a:pPr marL="288000" marR="0" lvl="0" indent="-288000" algn="l" defTabSz="914400" rtl="0" eaLnBrk="1" fontAlgn="auto" latinLnBrk="0" hangingPunct="1">
              <a:lnSpc>
                <a:spcPct val="90000"/>
              </a:lnSpc>
              <a:spcBef>
                <a:spcPts val="300"/>
              </a:spcBef>
              <a:spcAft>
                <a:spcPts val="0"/>
              </a:spcAft>
              <a:buClrTx/>
              <a:buSzPct val="90000"/>
              <a:buFontTx/>
              <a:buBlip>
                <a:blip r:embed="rId2"/>
              </a:buBlip>
              <a:tabLst/>
            </a:pPr>
            <a:r>
              <a:rPr lang="nl-NL" dirty="0"/>
              <a:t>Klik om tekst in te voegen</a:t>
            </a:r>
          </a:p>
          <a:p>
            <a:pPr marL="576000" marR="0" lvl="1" indent="-288000" algn="l" defTabSz="914400" rtl="0" eaLnBrk="1" fontAlgn="auto" latinLnBrk="0" hangingPunct="1">
              <a:lnSpc>
                <a:spcPct val="90000"/>
              </a:lnSpc>
              <a:spcBef>
                <a:spcPts val="300"/>
              </a:spcBef>
              <a:spcAft>
                <a:spcPts val="0"/>
              </a:spcAft>
              <a:buClrTx/>
              <a:buSzPct val="75000"/>
              <a:buFontTx/>
              <a:buBlip>
                <a:blip r:embed="rId3"/>
              </a:buBlip>
              <a:tabLst/>
            </a:pPr>
            <a:r>
              <a:rPr lang="nl-NL" dirty="0"/>
              <a:t>Tweede niveau</a:t>
            </a:r>
          </a:p>
          <a:p>
            <a:pPr marL="864000" marR="0" lvl="2" indent="-288000" algn="l" defTabSz="914400" rtl="0" eaLnBrk="1" fontAlgn="auto" latinLnBrk="0" hangingPunct="1">
              <a:lnSpc>
                <a:spcPct val="90000"/>
              </a:lnSpc>
              <a:spcBef>
                <a:spcPts val="300"/>
              </a:spcBef>
              <a:spcAft>
                <a:spcPts val="0"/>
              </a:spcAft>
              <a:buClrTx/>
              <a:buSzPct val="85000"/>
              <a:buFontTx/>
              <a:buBlip>
                <a:blip r:embed="rId4"/>
              </a:buBlip>
              <a:tabLst/>
            </a:pPr>
            <a:r>
              <a:rPr lang="nl-NL" dirty="0"/>
              <a:t>Derde niveau</a:t>
            </a:r>
          </a:p>
          <a:p>
            <a:pPr marL="1152000" marR="0" lvl="3" indent="-288000" algn="l" defTabSz="914400" rtl="0" eaLnBrk="1" fontAlgn="auto" latinLnBrk="0" hangingPunct="1">
              <a:lnSpc>
                <a:spcPct val="90000"/>
              </a:lnSpc>
              <a:spcBef>
                <a:spcPts val="300"/>
              </a:spcBef>
              <a:spcAft>
                <a:spcPts val="0"/>
              </a:spcAft>
              <a:buClrTx/>
              <a:buSzPct val="75000"/>
              <a:buFontTx/>
              <a:buBlip>
                <a:blip r:embed="rId5"/>
              </a:buBlip>
              <a:tabLst/>
            </a:pPr>
            <a:r>
              <a:rPr lang="nl-NL" dirty="0"/>
              <a:t>Vierde niveau</a:t>
            </a:r>
          </a:p>
          <a:p>
            <a:pPr marL="1440000" marR="0" lvl="4" indent="-288000" algn="l" defTabSz="914400" rtl="0" eaLnBrk="1" fontAlgn="auto" latinLnBrk="0" hangingPunct="1">
              <a:lnSpc>
                <a:spcPct val="90000"/>
              </a:lnSpc>
              <a:spcBef>
                <a:spcPts val="300"/>
              </a:spcBef>
              <a:spcAft>
                <a:spcPts val="0"/>
              </a:spcAft>
              <a:buClrTx/>
              <a:buSzPct val="90000"/>
              <a:buFontTx/>
              <a:buBlip>
                <a:blip r:embed="rId2"/>
              </a:buBlip>
              <a:tabLst/>
            </a:pPr>
            <a:r>
              <a:rPr lang="nl-NL" dirty="0"/>
              <a:t>Vijfde niveau</a:t>
            </a:r>
            <a:endParaRPr lang="nl-BE" dirty="0"/>
          </a:p>
        </p:txBody>
      </p:sp>
      <p:sp>
        <p:nvSpPr>
          <p:cNvPr id="6" name="Tijdelijke aanduiding voor inhoud 3"/>
          <p:cNvSpPr>
            <a:spLocks noGrp="1"/>
          </p:cNvSpPr>
          <p:nvPr>
            <p:ph sz="half" idx="13" hasCustomPrompt="1"/>
          </p:nvPr>
        </p:nvSpPr>
        <p:spPr>
          <a:xfrm>
            <a:off x="5040000" y="1431000"/>
            <a:ext cx="3672000" cy="2835000"/>
          </a:xfrm>
          <a:prstGeom prst="rect">
            <a:avLst/>
          </a:prstGeom>
        </p:spPr>
        <p:txBody>
          <a:bodyPr bIns="0"/>
          <a:lstStyle>
            <a:lvl1pPr marL="342900" indent="-342900">
              <a:defRPr lang="nl-NL" sz="2200" kern="1200" spc="0" baseline="0" dirty="0" smtClean="0">
                <a:solidFill>
                  <a:schemeClr val="tx1"/>
                </a:solidFill>
                <a:latin typeface="FlandersArtSans-Bold" panose="00000800000000000000" pitchFamily="2" charset="0"/>
                <a:ea typeface="+mn-ea"/>
                <a:cs typeface="+mn-cs"/>
              </a:defRPr>
            </a:lvl1pPr>
            <a:lvl2pPr marL="745200" indent="-457200">
              <a:spcBef>
                <a:spcPts val="300"/>
              </a:spcBef>
              <a:defRPr lang="nl-NL" sz="2200" kern="1200" spc="0" baseline="0" dirty="0" smtClean="0">
                <a:solidFill>
                  <a:srgbClr val="9B9B9B"/>
                </a:solidFill>
                <a:latin typeface="FlandersArtSans-Regular" panose="00000500000000000000" pitchFamily="2" charset="0"/>
                <a:ea typeface="+mn-ea"/>
                <a:cs typeface="+mn-cs"/>
              </a:defRPr>
            </a:lvl2pPr>
            <a:lvl3pPr marL="918900" indent="-342900">
              <a:spcBef>
                <a:spcPts val="300"/>
              </a:spcBef>
              <a:defRPr lang="nl-NL" sz="2000" kern="1200" spc="0" baseline="0" dirty="0" smtClean="0">
                <a:solidFill>
                  <a:schemeClr val="tx1"/>
                </a:solidFill>
                <a:latin typeface="FlandersArtSans-Regular" panose="00000500000000000000" pitchFamily="2" charset="0"/>
                <a:ea typeface="+mn-ea"/>
                <a:cs typeface="+mn-cs"/>
              </a:defRPr>
            </a:lvl3pPr>
            <a:lvl4pPr marL="1206900" indent="-342900">
              <a:spcBef>
                <a:spcPts val="300"/>
              </a:spcBef>
              <a:defRPr lang="nl-NL" sz="2000" kern="1200" spc="0" baseline="0" dirty="0" smtClean="0">
                <a:solidFill>
                  <a:schemeClr val="tx1"/>
                </a:solidFill>
                <a:latin typeface="FlandersArtSans-Regular" panose="00000500000000000000" pitchFamily="2" charset="0"/>
                <a:ea typeface="+mn-ea"/>
                <a:cs typeface="+mn-cs"/>
              </a:defRPr>
            </a:lvl4pPr>
            <a:lvl5pPr marL="1494900" indent="-342900">
              <a:spcBef>
                <a:spcPts val="300"/>
              </a:spcBef>
              <a:defRPr lang="nl-BE" sz="2000" kern="1200" spc="0" baseline="0" dirty="0">
                <a:solidFill>
                  <a:schemeClr val="tx1"/>
                </a:solidFill>
                <a:latin typeface="FlandersArtSans-Regular" panose="00000500000000000000" pitchFamily="2" charset="0"/>
                <a:ea typeface="+mn-ea"/>
                <a:cs typeface="+mn-cs"/>
              </a:defRPr>
            </a:lvl5pPr>
          </a:lstStyle>
          <a:p>
            <a:pPr marL="288000" marR="0" lvl="0" indent="-288000" algn="l" defTabSz="914400" rtl="0" eaLnBrk="1" fontAlgn="auto" latinLnBrk="0" hangingPunct="1">
              <a:lnSpc>
                <a:spcPct val="90000"/>
              </a:lnSpc>
              <a:spcBef>
                <a:spcPts val="300"/>
              </a:spcBef>
              <a:spcAft>
                <a:spcPts val="0"/>
              </a:spcAft>
              <a:buClrTx/>
              <a:buSzPct val="90000"/>
              <a:buFontTx/>
              <a:buBlip>
                <a:blip r:embed="rId2"/>
              </a:buBlip>
              <a:tabLst/>
            </a:pPr>
            <a:r>
              <a:rPr lang="nl-NL" dirty="0"/>
              <a:t>Klik om tekst toe te voegen</a:t>
            </a:r>
          </a:p>
          <a:p>
            <a:pPr marL="576000" marR="0" lvl="1" indent="-288000" algn="l" defTabSz="914400" rtl="0" eaLnBrk="1" fontAlgn="auto" latinLnBrk="0" hangingPunct="1">
              <a:lnSpc>
                <a:spcPct val="90000"/>
              </a:lnSpc>
              <a:spcBef>
                <a:spcPts val="300"/>
              </a:spcBef>
              <a:spcAft>
                <a:spcPts val="0"/>
              </a:spcAft>
              <a:buClrTx/>
              <a:buSzPct val="75000"/>
              <a:buFontTx/>
              <a:buBlip>
                <a:blip r:embed="rId3"/>
              </a:buBlip>
              <a:tabLst/>
            </a:pPr>
            <a:r>
              <a:rPr lang="nl-NL" dirty="0"/>
              <a:t>Tweede niveau</a:t>
            </a:r>
          </a:p>
          <a:p>
            <a:pPr marL="864000" marR="0" lvl="2" indent="-288000" algn="l" defTabSz="914400" rtl="0" eaLnBrk="1" fontAlgn="auto" latinLnBrk="0" hangingPunct="1">
              <a:lnSpc>
                <a:spcPct val="90000"/>
              </a:lnSpc>
              <a:spcBef>
                <a:spcPts val="300"/>
              </a:spcBef>
              <a:spcAft>
                <a:spcPts val="0"/>
              </a:spcAft>
              <a:buClrTx/>
              <a:buSzPct val="85000"/>
              <a:buFontTx/>
              <a:buBlip>
                <a:blip r:embed="rId4"/>
              </a:buBlip>
              <a:tabLst/>
            </a:pPr>
            <a:r>
              <a:rPr lang="nl-NL" dirty="0"/>
              <a:t>Derde niveau</a:t>
            </a:r>
          </a:p>
          <a:p>
            <a:pPr marL="1152000" marR="0" lvl="3" indent="-288000" algn="l" defTabSz="914400" rtl="0" eaLnBrk="1" fontAlgn="auto" latinLnBrk="0" hangingPunct="1">
              <a:lnSpc>
                <a:spcPct val="90000"/>
              </a:lnSpc>
              <a:spcBef>
                <a:spcPts val="300"/>
              </a:spcBef>
              <a:spcAft>
                <a:spcPts val="0"/>
              </a:spcAft>
              <a:buClrTx/>
              <a:buSzPct val="75000"/>
              <a:buFontTx/>
              <a:buBlip>
                <a:blip r:embed="rId5"/>
              </a:buBlip>
              <a:tabLst/>
            </a:pPr>
            <a:r>
              <a:rPr lang="nl-NL" dirty="0"/>
              <a:t>Vierde niveau</a:t>
            </a:r>
          </a:p>
          <a:p>
            <a:pPr marL="1440000" marR="0" lvl="4" indent="-288000" algn="l" defTabSz="914400" rtl="0" eaLnBrk="1" fontAlgn="auto" latinLnBrk="0" hangingPunct="1">
              <a:lnSpc>
                <a:spcPct val="90000"/>
              </a:lnSpc>
              <a:spcBef>
                <a:spcPts val="300"/>
              </a:spcBef>
              <a:spcAft>
                <a:spcPts val="0"/>
              </a:spcAft>
              <a:buClrTx/>
              <a:buSzPct val="90000"/>
              <a:buFontTx/>
              <a:buBlip>
                <a:blip r:embed="rId2"/>
              </a:buBlip>
              <a:tabLst/>
            </a:pPr>
            <a:r>
              <a:rPr lang="nl-NL" dirty="0"/>
              <a:t>Vijfde niveau</a:t>
            </a:r>
            <a:endParaRPr lang="nl-BE" dirty="0"/>
          </a:p>
        </p:txBody>
      </p:sp>
      <p:pic>
        <p:nvPicPr>
          <p:cNvPr id="8" name="Afbeelding 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23795" y="4350421"/>
            <a:ext cx="1595530" cy="620286"/>
          </a:xfrm>
          <a:prstGeom prst="rect">
            <a:avLst/>
          </a:prstGeom>
        </p:spPr>
      </p:pic>
    </p:spTree>
    <p:extLst>
      <p:ext uri="{BB962C8B-B14F-4D97-AF65-F5344CB8AC3E}">
        <p14:creationId xmlns:p14="http://schemas.microsoft.com/office/powerpoint/2010/main" val="715158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_1">
    <p:spTree>
      <p:nvGrpSpPr>
        <p:cNvPr id="1" name=""/>
        <p:cNvGrpSpPr/>
        <p:nvPr/>
      </p:nvGrpSpPr>
      <p:grpSpPr>
        <a:xfrm>
          <a:off x="0" y="0"/>
          <a:ext cx="0" cy="0"/>
          <a:chOff x="0" y="0"/>
          <a:chExt cx="0" cy="0"/>
        </a:xfrm>
      </p:grpSpPr>
      <p:sp>
        <p:nvSpPr>
          <p:cNvPr id="6" name="Tijdelijke aanduiding voor titel 1"/>
          <p:cNvSpPr>
            <a:spLocks noGrp="1"/>
          </p:cNvSpPr>
          <p:nvPr>
            <p:ph type="title"/>
          </p:nvPr>
        </p:nvSpPr>
        <p:spPr>
          <a:xfrm>
            <a:off x="1296000" y="567000"/>
            <a:ext cx="7416000" cy="837000"/>
          </a:xfrm>
          <a:prstGeom prst="rect">
            <a:avLst/>
          </a:prstGeom>
        </p:spPr>
        <p:txBody>
          <a:bodyPr vert="horz" lIns="0" tIns="0" rIns="0" bIns="0" rtlCol="0" anchor="t" anchorCtr="0">
            <a:noAutofit/>
          </a:bodyPr>
          <a:lstStyle>
            <a:lvl1pPr>
              <a:defRPr>
                <a:solidFill>
                  <a:schemeClr val="tx1"/>
                </a:solidFill>
              </a:defRPr>
            </a:lvl1pPr>
          </a:lstStyle>
          <a:p>
            <a:r>
              <a:rPr lang="nl-NL" dirty="0"/>
              <a:t>Klik om een titel toe te voegen</a:t>
            </a:r>
            <a:endParaRPr lang="nl-BE" dirty="0"/>
          </a:p>
        </p:txBody>
      </p:sp>
      <p:sp>
        <p:nvSpPr>
          <p:cNvPr id="7" name="Tijdelijke aanduiding voor tekst 2"/>
          <p:cNvSpPr>
            <a:spLocks noGrp="1"/>
          </p:cNvSpPr>
          <p:nvPr>
            <p:ph idx="1"/>
          </p:nvPr>
        </p:nvSpPr>
        <p:spPr>
          <a:xfrm>
            <a:off x="1296000" y="1437105"/>
            <a:ext cx="7416000" cy="2754000"/>
          </a:xfrm>
          <a:prstGeom prst="rect">
            <a:avLst/>
          </a:prstGeom>
        </p:spPr>
        <p:txBody>
          <a:bodyPr vert="horz" lIns="0" tIns="0" rIns="0" bIns="45720" rtlCol="0">
            <a:noAutofit/>
          </a:bodyPr>
          <a:lstStyle>
            <a:lvl1pPr>
              <a:defRPr lang="nl-NL" sz="1650" kern="1200" spc="0" baseline="0" dirty="0" smtClean="0">
                <a:solidFill>
                  <a:schemeClr val="tx1"/>
                </a:solidFill>
                <a:latin typeface="FlandersArtSans-Bold" panose="00000800000000000000" pitchFamily="2" charset="0"/>
                <a:ea typeface="+mn-ea"/>
                <a:cs typeface="+mn-cs"/>
              </a:defRPr>
            </a:lvl1pPr>
            <a:lvl2pPr marL="473175" indent="-257175">
              <a:defRPr lang="nl-NL" sz="1650" kern="1200" spc="0" baseline="0" dirty="0" smtClean="0">
                <a:solidFill>
                  <a:srgbClr val="9B9B9B"/>
                </a:solidFill>
                <a:latin typeface="FlandersArtSans-Regular" panose="00000500000000000000" pitchFamily="2" charset="0"/>
                <a:ea typeface="+mn-ea"/>
                <a:cs typeface="+mn-cs"/>
              </a:defRPr>
            </a:lvl2pPr>
            <a:lvl3pPr>
              <a:defRPr lang="nl-NL" sz="1500" kern="1200" spc="0" baseline="0" dirty="0" smtClean="0">
                <a:solidFill>
                  <a:schemeClr val="tx1"/>
                </a:solidFill>
                <a:latin typeface="FlandersArtSans-Regular" panose="00000500000000000000" pitchFamily="2" charset="0"/>
                <a:ea typeface="+mn-ea"/>
                <a:cs typeface="+mn-cs"/>
              </a:defRPr>
            </a:lvl3pPr>
            <a:lvl4pPr>
              <a:defRPr lang="nl-NL" sz="1500" kern="1200" spc="0" baseline="0" dirty="0" smtClean="0">
                <a:solidFill>
                  <a:schemeClr val="tx1"/>
                </a:solidFill>
                <a:latin typeface="FlandersArtSans-Regular" panose="00000500000000000000" pitchFamily="2" charset="0"/>
                <a:ea typeface="+mn-ea"/>
                <a:cs typeface="+mn-cs"/>
              </a:defRPr>
            </a:lvl4pPr>
            <a:lvl5pPr>
              <a:defRPr lang="nl-BE" sz="1500" kern="1200" spc="0" baseline="0" dirty="0" smtClean="0">
                <a:solidFill>
                  <a:schemeClr val="tx1"/>
                </a:solidFill>
                <a:latin typeface="FlandersArtSans-Regular" panose="00000500000000000000" pitchFamily="2" charset="0"/>
                <a:ea typeface="+mn-ea"/>
                <a:cs typeface="+mn-cs"/>
              </a:defRPr>
            </a:lvl5pPr>
          </a:lstStyle>
          <a:p>
            <a:pPr marL="216000" marR="0" lvl="0" indent="-216000" algn="l" defTabSz="685800" rtl="0" eaLnBrk="1" fontAlgn="auto" latinLnBrk="0" hangingPunct="1">
              <a:lnSpc>
                <a:spcPct val="90000"/>
              </a:lnSpc>
              <a:spcBef>
                <a:spcPts val="225"/>
              </a:spcBef>
              <a:spcAft>
                <a:spcPts val="0"/>
              </a:spcAft>
              <a:buClrTx/>
              <a:buSzPct val="90000"/>
              <a:buFontTx/>
              <a:buBlip>
                <a:blip r:embed="rId2"/>
              </a:buBlip>
              <a:tabLst/>
            </a:pPr>
            <a:r>
              <a:rPr lang="nl-NL" dirty="0"/>
              <a:t>KLIK OM TEKST TOE TE VOEGEN</a:t>
            </a:r>
          </a:p>
          <a:p>
            <a:pPr marL="432000" marR="0" lvl="1" indent="-216000" algn="l" defTabSz="685800" rtl="0" eaLnBrk="1" fontAlgn="auto" latinLnBrk="0" hangingPunct="1">
              <a:lnSpc>
                <a:spcPct val="90000"/>
              </a:lnSpc>
              <a:spcBef>
                <a:spcPts val="225"/>
              </a:spcBef>
              <a:spcAft>
                <a:spcPts val="0"/>
              </a:spcAft>
              <a:buClrTx/>
              <a:buSzPct val="75000"/>
              <a:buFontTx/>
              <a:buBlip>
                <a:blip r:embed="rId3"/>
              </a:buBlip>
              <a:tabLst/>
            </a:pPr>
            <a:r>
              <a:rPr lang="nl-NL" dirty="0"/>
              <a:t>Tweede niveau</a:t>
            </a:r>
          </a:p>
          <a:p>
            <a:pPr marL="648000" marR="0" lvl="2" indent="-216000" algn="l" defTabSz="685800" rtl="0" eaLnBrk="1" fontAlgn="auto" latinLnBrk="0" hangingPunct="1">
              <a:lnSpc>
                <a:spcPct val="90000"/>
              </a:lnSpc>
              <a:spcBef>
                <a:spcPts val="225"/>
              </a:spcBef>
              <a:spcAft>
                <a:spcPts val="0"/>
              </a:spcAft>
              <a:buClrTx/>
              <a:buSzPct val="85000"/>
              <a:buFontTx/>
              <a:buBlip>
                <a:blip r:embed="rId4"/>
              </a:buBlip>
              <a:tabLst/>
            </a:pPr>
            <a:r>
              <a:rPr lang="nl-NL" dirty="0"/>
              <a:t>Derde niveau</a:t>
            </a:r>
          </a:p>
          <a:p>
            <a:pPr marL="864000" marR="0" lvl="3" indent="-216000" algn="l" defTabSz="685800" rtl="0" eaLnBrk="1" fontAlgn="auto" latinLnBrk="0" hangingPunct="1">
              <a:lnSpc>
                <a:spcPct val="90000"/>
              </a:lnSpc>
              <a:spcBef>
                <a:spcPts val="225"/>
              </a:spcBef>
              <a:spcAft>
                <a:spcPts val="0"/>
              </a:spcAft>
              <a:buClrTx/>
              <a:buSzPct val="75000"/>
              <a:buFontTx/>
              <a:buBlip>
                <a:blip r:embed="rId5"/>
              </a:buBlip>
              <a:tabLst/>
            </a:pPr>
            <a:r>
              <a:rPr lang="nl-NL" dirty="0"/>
              <a:t>Vierde niveau</a:t>
            </a:r>
          </a:p>
          <a:p>
            <a:pPr marL="1080000" marR="0" lvl="4" indent="-216000" algn="l" defTabSz="685800" rtl="0" eaLnBrk="1" fontAlgn="auto" latinLnBrk="0" hangingPunct="1">
              <a:lnSpc>
                <a:spcPct val="90000"/>
              </a:lnSpc>
              <a:spcBef>
                <a:spcPts val="225"/>
              </a:spcBef>
              <a:spcAft>
                <a:spcPts val="0"/>
              </a:spcAft>
              <a:buClrTx/>
              <a:buSzPct val="90000"/>
              <a:buFontTx/>
              <a:buBlip>
                <a:blip r:embed="rId2"/>
              </a:buBlip>
              <a:tabLst/>
            </a:pPr>
            <a:r>
              <a:rPr lang="nl-NL" dirty="0"/>
              <a:t>Vijfde niveau </a:t>
            </a:r>
            <a:endParaRPr lang="nl-BE" dirty="0"/>
          </a:p>
          <a:p>
            <a:pPr lvl="4"/>
            <a:endParaRPr lang="nl-BE" dirty="0"/>
          </a:p>
        </p:txBody>
      </p:sp>
      <p:pic>
        <p:nvPicPr>
          <p:cNvPr id="11" name="Afbeelding 10"/>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42844" y="4430465"/>
            <a:ext cx="1848750" cy="540000"/>
          </a:xfrm>
          <a:prstGeom prst="rect">
            <a:avLst/>
          </a:prstGeom>
        </p:spPr>
      </p:pic>
    </p:spTree>
    <p:extLst>
      <p:ext uri="{BB962C8B-B14F-4D97-AF65-F5344CB8AC3E}">
        <p14:creationId xmlns:p14="http://schemas.microsoft.com/office/powerpoint/2010/main" val="3750153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oud_2">
    <p:spTree>
      <p:nvGrpSpPr>
        <p:cNvPr id="1" name=""/>
        <p:cNvGrpSpPr/>
        <p:nvPr/>
      </p:nvGrpSpPr>
      <p:grpSpPr>
        <a:xfrm>
          <a:off x="0" y="0"/>
          <a:ext cx="0" cy="0"/>
          <a:chOff x="0" y="0"/>
          <a:chExt cx="0" cy="0"/>
        </a:xfrm>
      </p:grpSpPr>
      <p:sp>
        <p:nvSpPr>
          <p:cNvPr id="6" name="Titel 1"/>
          <p:cNvSpPr>
            <a:spLocks noGrp="1"/>
          </p:cNvSpPr>
          <p:nvPr>
            <p:ph type="ctrTitle" hasCustomPrompt="1"/>
          </p:nvPr>
        </p:nvSpPr>
        <p:spPr>
          <a:xfrm>
            <a:off x="1296001" y="567000"/>
            <a:ext cx="4400361" cy="1647000"/>
          </a:xfrm>
          <a:prstGeom prst="rect">
            <a:avLst/>
          </a:prstGeom>
        </p:spPr>
        <p:txBody>
          <a:bodyPr anchor="t">
            <a:noAutofit/>
          </a:bodyPr>
          <a:lstStyle>
            <a:lvl1pPr indent="0" algn="l" defTabSz="685800" rtl="0" eaLnBrk="1" latinLnBrk="0" hangingPunct="1">
              <a:lnSpc>
                <a:spcPts val="2850"/>
              </a:lnSpc>
              <a:spcBef>
                <a:spcPct val="0"/>
              </a:spcBef>
              <a:buNone/>
              <a:defRPr lang="nl-BE" sz="2775" b="0" i="0" kern="1200" baseline="0" dirty="0">
                <a:solidFill>
                  <a:schemeClr val="tx1"/>
                </a:solidFill>
                <a:latin typeface="FlandersArtSans-Bold" panose="00000800000000000000" pitchFamily="2" charset="0"/>
                <a:ea typeface="+mj-ea"/>
                <a:cs typeface="+mj-cs"/>
              </a:defRPr>
            </a:lvl1pPr>
          </a:lstStyle>
          <a:p>
            <a:r>
              <a:rPr lang="nl-NL" dirty="0"/>
              <a:t>Klik om een titel toe te voegen</a:t>
            </a:r>
            <a:endParaRPr lang="nl-BE" dirty="0"/>
          </a:p>
        </p:txBody>
      </p:sp>
      <p:pic>
        <p:nvPicPr>
          <p:cNvPr id="7" name="Afbeelding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2844" y="4430465"/>
            <a:ext cx="1848750" cy="540000"/>
          </a:xfrm>
          <a:prstGeom prst="rect">
            <a:avLst/>
          </a:prstGeom>
        </p:spPr>
      </p:pic>
    </p:spTree>
    <p:extLst>
      <p:ext uri="{BB962C8B-B14F-4D97-AF65-F5344CB8AC3E}">
        <p14:creationId xmlns:p14="http://schemas.microsoft.com/office/powerpoint/2010/main" val="757953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oud_3">
    <p:spTree>
      <p:nvGrpSpPr>
        <p:cNvPr id="1" name=""/>
        <p:cNvGrpSpPr/>
        <p:nvPr/>
      </p:nvGrpSpPr>
      <p:grpSpPr>
        <a:xfrm>
          <a:off x="0" y="0"/>
          <a:ext cx="0" cy="0"/>
          <a:chOff x="0" y="0"/>
          <a:chExt cx="0" cy="0"/>
        </a:xfrm>
      </p:grpSpPr>
      <p:sp>
        <p:nvSpPr>
          <p:cNvPr id="5" name="Titel 1"/>
          <p:cNvSpPr>
            <a:spLocks noGrp="1"/>
          </p:cNvSpPr>
          <p:nvPr>
            <p:ph type="ctrTitle" hasCustomPrompt="1"/>
          </p:nvPr>
        </p:nvSpPr>
        <p:spPr>
          <a:xfrm>
            <a:off x="1296001" y="1517400"/>
            <a:ext cx="3108049" cy="1555200"/>
          </a:xfrm>
          <a:prstGeom prst="rect">
            <a:avLst/>
          </a:prstGeom>
        </p:spPr>
        <p:txBody>
          <a:bodyPr anchor="b" anchorCtr="0">
            <a:noAutofit/>
          </a:bodyPr>
          <a:lstStyle>
            <a:lvl1pPr indent="0" algn="l" defTabSz="685800" rtl="0" eaLnBrk="1" latinLnBrk="0" hangingPunct="1">
              <a:lnSpc>
                <a:spcPts val="2850"/>
              </a:lnSpc>
              <a:spcBef>
                <a:spcPct val="0"/>
              </a:spcBef>
              <a:buNone/>
              <a:defRPr lang="nl-BE" sz="2775" b="0" i="0" kern="1200" baseline="0" dirty="0">
                <a:solidFill>
                  <a:schemeClr val="tx1"/>
                </a:solidFill>
                <a:latin typeface="FlandersArtSans-Bold" panose="00000800000000000000" pitchFamily="2" charset="0"/>
                <a:ea typeface="+mj-ea"/>
                <a:cs typeface="FlandersArtSans-Bold" panose="00000800000000000000" pitchFamily="2" charset="0"/>
              </a:defRPr>
            </a:lvl1pPr>
          </a:lstStyle>
          <a:p>
            <a:r>
              <a:rPr lang="nl-NL" dirty="0"/>
              <a:t>Klik om een titel toe te voegen</a:t>
            </a:r>
            <a:endParaRPr lang="nl-BE" dirty="0"/>
          </a:p>
        </p:txBody>
      </p:sp>
      <p:sp>
        <p:nvSpPr>
          <p:cNvPr id="6" name="Ondertitel 2"/>
          <p:cNvSpPr>
            <a:spLocks noGrp="1"/>
          </p:cNvSpPr>
          <p:nvPr>
            <p:ph type="subTitle" idx="1" hasCustomPrompt="1"/>
          </p:nvPr>
        </p:nvSpPr>
        <p:spPr>
          <a:xfrm>
            <a:off x="1296000" y="3115800"/>
            <a:ext cx="7416000" cy="1242000"/>
          </a:xfrm>
          <a:prstGeom prst="rect">
            <a:avLst/>
          </a:prstGeom>
        </p:spPr>
        <p:txBody>
          <a:bodyPr bIns="0">
            <a:noAutofit/>
          </a:bodyPr>
          <a:lstStyle>
            <a:lvl1pPr marL="0" indent="0" algn="l">
              <a:lnSpc>
                <a:spcPts val="1320"/>
              </a:lnSpc>
              <a:buNone/>
              <a:defRPr sz="1200">
                <a:solidFill>
                  <a:schemeClr val="tx1"/>
                </a:solidFill>
                <a:latin typeface="FlandersArtSans-Regular"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een ondertitel in te voegen</a:t>
            </a:r>
            <a:endParaRPr lang="nl-BE" dirty="0"/>
          </a:p>
        </p:txBody>
      </p:sp>
      <p:pic>
        <p:nvPicPr>
          <p:cNvPr id="8" name="Tijdelijke aanduiding voor afbeelding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11347" y="245705"/>
            <a:ext cx="1858805" cy="542937"/>
          </a:xfrm>
          <a:prstGeom prst="rect">
            <a:avLst/>
          </a:prstGeom>
          <a:noFill/>
          <a:ln>
            <a:noFill/>
          </a:ln>
        </p:spPr>
      </p:pic>
    </p:spTree>
    <p:extLst>
      <p:ext uri="{BB962C8B-B14F-4D97-AF65-F5344CB8AC3E}">
        <p14:creationId xmlns:p14="http://schemas.microsoft.com/office/powerpoint/2010/main" val="2887738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oud_4">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1296000" y="567000"/>
            <a:ext cx="7416000" cy="837000"/>
          </a:xfrm>
          <a:prstGeom prst="rect">
            <a:avLst/>
          </a:prstGeom>
        </p:spPr>
        <p:txBody>
          <a:bodyPr anchor="t" anchorCtr="0"/>
          <a:lstStyle>
            <a:lvl1pPr>
              <a:defRPr b="0" i="0" baseline="0">
                <a:solidFill>
                  <a:schemeClr val="tx1"/>
                </a:solidFill>
                <a:latin typeface="FlandersArtSans-Bold" panose="00000800000000000000" pitchFamily="2" charset="0"/>
                <a:cs typeface="FlandersArtSans-Bold" panose="00000800000000000000" pitchFamily="2" charset="0"/>
              </a:defRPr>
            </a:lvl1pPr>
          </a:lstStyle>
          <a:p>
            <a:r>
              <a:rPr lang="nl-NL" dirty="0"/>
              <a:t>Klik om een titel toe te voegen</a:t>
            </a:r>
            <a:endParaRPr lang="nl-BE" dirty="0"/>
          </a:p>
        </p:txBody>
      </p:sp>
      <p:sp>
        <p:nvSpPr>
          <p:cNvPr id="4" name="Tijdelijke aanduiding voor inhoud 2"/>
          <p:cNvSpPr>
            <a:spLocks noGrp="1"/>
          </p:cNvSpPr>
          <p:nvPr>
            <p:ph idx="1" hasCustomPrompt="1"/>
          </p:nvPr>
        </p:nvSpPr>
        <p:spPr>
          <a:xfrm>
            <a:off x="5320146" y="1431000"/>
            <a:ext cx="3391854" cy="2835000"/>
          </a:xfrm>
          <a:prstGeom prst="rect">
            <a:avLst/>
          </a:prstGeom>
        </p:spPr>
        <p:txBody>
          <a:bodyPr bIns="0"/>
          <a:lstStyle>
            <a:lvl1pPr marL="257175" indent="-257175">
              <a:spcBef>
                <a:spcPts val="225"/>
              </a:spcBef>
              <a:defRPr lang="nl-NL" sz="1650" kern="1200" spc="0" baseline="0" dirty="0" smtClean="0">
                <a:solidFill>
                  <a:schemeClr val="tx1"/>
                </a:solidFill>
                <a:latin typeface="FlandersArtSans-Bold" panose="00000800000000000000" pitchFamily="2" charset="0"/>
                <a:ea typeface="+mn-ea"/>
                <a:cs typeface="+mn-cs"/>
              </a:defRPr>
            </a:lvl1pPr>
            <a:lvl2pPr marL="558900" indent="-342900">
              <a:spcBef>
                <a:spcPts val="225"/>
              </a:spcBef>
              <a:defRPr lang="nl-NL" sz="1650" kern="1200" spc="0" baseline="0" dirty="0" smtClean="0">
                <a:solidFill>
                  <a:srgbClr val="9B9B9B"/>
                </a:solidFill>
                <a:latin typeface="FlandersArtSans-Regular" panose="00000500000000000000" pitchFamily="2" charset="0"/>
                <a:ea typeface="+mn-ea"/>
                <a:cs typeface="+mn-cs"/>
              </a:defRPr>
            </a:lvl2pPr>
            <a:lvl3pPr marL="689175" indent="-257175">
              <a:spcBef>
                <a:spcPts val="225"/>
              </a:spcBef>
              <a:defRPr lang="nl-NL" sz="1500" kern="1200" spc="0" baseline="0" dirty="0" smtClean="0">
                <a:solidFill>
                  <a:schemeClr val="tx1"/>
                </a:solidFill>
                <a:latin typeface="FlandersArtSans-Regular" panose="00000500000000000000" pitchFamily="2" charset="0"/>
                <a:ea typeface="+mn-ea"/>
                <a:cs typeface="+mn-cs"/>
              </a:defRPr>
            </a:lvl3pPr>
            <a:lvl4pPr marL="905175" indent="-257175">
              <a:spcBef>
                <a:spcPts val="225"/>
              </a:spcBef>
              <a:defRPr lang="nl-NL" sz="1500" kern="1200" spc="0" baseline="0" dirty="0" smtClean="0">
                <a:solidFill>
                  <a:schemeClr val="tx1"/>
                </a:solidFill>
                <a:latin typeface="FlandersArtSans-Regular" panose="00000500000000000000" pitchFamily="2" charset="0"/>
                <a:ea typeface="+mn-ea"/>
                <a:cs typeface="+mn-cs"/>
              </a:defRPr>
            </a:lvl4pPr>
            <a:lvl5pPr marL="1121175" indent="-257175">
              <a:spcBef>
                <a:spcPts val="225"/>
              </a:spcBef>
              <a:defRPr lang="nl-BE" sz="1500" kern="1200" spc="0" baseline="0" dirty="0">
                <a:solidFill>
                  <a:schemeClr val="tx1"/>
                </a:solidFill>
                <a:latin typeface="FlandersArtSans-Regular" panose="00000500000000000000" pitchFamily="2" charset="0"/>
                <a:ea typeface="+mn-ea"/>
                <a:cs typeface="+mn-cs"/>
              </a:defRPr>
            </a:lvl5pPr>
          </a:lstStyle>
          <a:p>
            <a:pPr marL="216000" marR="0" lvl="0" indent="-216000" algn="l" defTabSz="685800" rtl="0" eaLnBrk="1" fontAlgn="auto" latinLnBrk="0" hangingPunct="1">
              <a:lnSpc>
                <a:spcPct val="90000"/>
              </a:lnSpc>
              <a:spcBef>
                <a:spcPts val="225"/>
              </a:spcBef>
              <a:spcAft>
                <a:spcPts val="0"/>
              </a:spcAft>
              <a:buClrTx/>
              <a:buSzPct val="90000"/>
              <a:buFontTx/>
              <a:buBlip>
                <a:blip r:embed="rId2"/>
              </a:buBlip>
              <a:tabLst/>
            </a:pPr>
            <a:r>
              <a:rPr lang="nl-NL" dirty="0"/>
              <a:t>Klik om tekst toe te voegen</a:t>
            </a:r>
          </a:p>
          <a:p>
            <a:pPr marL="432000" marR="0" lvl="1" indent="-216000" algn="l" defTabSz="685800" rtl="0" eaLnBrk="1" fontAlgn="auto" latinLnBrk="0" hangingPunct="1">
              <a:lnSpc>
                <a:spcPct val="90000"/>
              </a:lnSpc>
              <a:spcBef>
                <a:spcPts val="225"/>
              </a:spcBef>
              <a:spcAft>
                <a:spcPts val="0"/>
              </a:spcAft>
              <a:buClrTx/>
              <a:buSzPct val="75000"/>
              <a:buFontTx/>
              <a:buBlip>
                <a:blip r:embed="rId3"/>
              </a:buBlip>
              <a:tabLst/>
            </a:pPr>
            <a:r>
              <a:rPr lang="nl-NL" dirty="0"/>
              <a:t>Tweede niveau</a:t>
            </a:r>
          </a:p>
          <a:p>
            <a:pPr marL="648000" marR="0" lvl="2" indent="-216000" algn="l" defTabSz="685800" rtl="0" eaLnBrk="1" fontAlgn="auto" latinLnBrk="0" hangingPunct="1">
              <a:lnSpc>
                <a:spcPct val="90000"/>
              </a:lnSpc>
              <a:spcBef>
                <a:spcPts val="225"/>
              </a:spcBef>
              <a:spcAft>
                <a:spcPts val="0"/>
              </a:spcAft>
              <a:buClrTx/>
              <a:buSzPct val="85000"/>
              <a:buFontTx/>
              <a:buBlip>
                <a:blip r:embed="rId4"/>
              </a:buBlip>
              <a:tabLst/>
            </a:pPr>
            <a:r>
              <a:rPr lang="nl-NL" dirty="0"/>
              <a:t>Derde niveau</a:t>
            </a:r>
          </a:p>
          <a:p>
            <a:pPr marL="864000" marR="0" lvl="3" indent="-216000" algn="l" defTabSz="685800" rtl="0" eaLnBrk="1" fontAlgn="auto" latinLnBrk="0" hangingPunct="1">
              <a:lnSpc>
                <a:spcPct val="90000"/>
              </a:lnSpc>
              <a:spcBef>
                <a:spcPts val="225"/>
              </a:spcBef>
              <a:spcAft>
                <a:spcPts val="0"/>
              </a:spcAft>
              <a:buClrTx/>
              <a:buSzPct val="75000"/>
              <a:buFontTx/>
              <a:buBlip>
                <a:blip r:embed="rId5"/>
              </a:buBlip>
              <a:tabLst/>
            </a:pPr>
            <a:r>
              <a:rPr lang="nl-NL" dirty="0"/>
              <a:t>Vierde niveau</a:t>
            </a:r>
          </a:p>
          <a:p>
            <a:pPr marL="1080000" marR="0" lvl="4" indent="-216000" algn="l" defTabSz="685800" rtl="0" eaLnBrk="1" fontAlgn="auto" latinLnBrk="0" hangingPunct="1">
              <a:lnSpc>
                <a:spcPct val="90000"/>
              </a:lnSpc>
              <a:spcBef>
                <a:spcPts val="225"/>
              </a:spcBef>
              <a:spcAft>
                <a:spcPts val="0"/>
              </a:spcAft>
              <a:buClrTx/>
              <a:buSzPct val="90000"/>
              <a:buFontTx/>
              <a:buBlip>
                <a:blip r:embed="rId2"/>
              </a:buBlip>
              <a:tabLst/>
            </a:pPr>
            <a:r>
              <a:rPr lang="nl-NL" dirty="0"/>
              <a:t>Vijfde niveau</a:t>
            </a:r>
            <a:endParaRPr lang="nl-BE" dirty="0"/>
          </a:p>
        </p:txBody>
      </p:sp>
      <p:sp>
        <p:nvSpPr>
          <p:cNvPr id="6" name="Tijdelijke aanduiding voor afbeelding 4"/>
          <p:cNvSpPr>
            <a:spLocks noGrp="1"/>
          </p:cNvSpPr>
          <p:nvPr>
            <p:ph type="pic" sz="quarter" idx="13"/>
          </p:nvPr>
        </p:nvSpPr>
        <p:spPr>
          <a:xfrm>
            <a:off x="1294228" y="1431000"/>
            <a:ext cx="3708000" cy="2835000"/>
          </a:xfrm>
          <a:prstGeom prst="rect">
            <a:avLst/>
          </a:prstGeom>
        </p:spPr>
        <p:txBody>
          <a:bodyPr anchor="ctr"/>
          <a:lstStyle>
            <a:lvl1pPr algn="ctr">
              <a:buNone/>
              <a:defRPr>
                <a:solidFill>
                  <a:schemeClr val="tx1"/>
                </a:solidFill>
              </a:defRPr>
            </a:lvl1pPr>
          </a:lstStyle>
          <a:p>
            <a:r>
              <a:rPr lang="nl-NL"/>
              <a:t>Klik op het pictogram als u een afbeelding wilt toevoegen</a:t>
            </a:r>
            <a:endParaRPr lang="nl-BE"/>
          </a:p>
        </p:txBody>
      </p:sp>
      <p:pic>
        <p:nvPicPr>
          <p:cNvPr id="7" name="Afbeelding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44400" y="4481183"/>
            <a:ext cx="1848752" cy="540000"/>
          </a:xfrm>
          <a:prstGeom prst="rect">
            <a:avLst/>
          </a:prstGeom>
        </p:spPr>
      </p:pic>
    </p:spTree>
    <p:extLst>
      <p:ext uri="{BB962C8B-B14F-4D97-AF65-F5344CB8AC3E}">
        <p14:creationId xmlns:p14="http://schemas.microsoft.com/office/powerpoint/2010/main" val="3661259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oud_5">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1296000" y="567000"/>
            <a:ext cx="7416000" cy="837000"/>
          </a:xfrm>
          <a:prstGeom prst="rect">
            <a:avLst/>
          </a:prstGeom>
        </p:spPr>
        <p:txBody>
          <a:bodyPr anchor="t" anchorCtr="0"/>
          <a:lstStyle>
            <a:lvl1pPr>
              <a:defRPr b="0" i="0" baseline="0">
                <a:solidFill>
                  <a:schemeClr val="tx1"/>
                </a:solidFill>
                <a:latin typeface="FlandersArtSans-Bold" panose="00000800000000000000" pitchFamily="2" charset="0"/>
                <a:cs typeface="FlandersArtSans-Bold" panose="00000800000000000000" pitchFamily="2" charset="0"/>
              </a:defRPr>
            </a:lvl1pPr>
          </a:lstStyle>
          <a:p>
            <a:r>
              <a:rPr lang="nl-NL" dirty="0"/>
              <a:t>Klik om een titel toe te voegen</a:t>
            </a:r>
            <a:endParaRPr lang="nl-BE" dirty="0"/>
          </a:p>
        </p:txBody>
      </p:sp>
      <p:sp>
        <p:nvSpPr>
          <p:cNvPr id="4" name="Tijdelijke aanduiding voor inhoud 2"/>
          <p:cNvSpPr>
            <a:spLocks noGrp="1"/>
          </p:cNvSpPr>
          <p:nvPr>
            <p:ph sz="half" idx="1" hasCustomPrompt="1"/>
          </p:nvPr>
        </p:nvSpPr>
        <p:spPr>
          <a:xfrm>
            <a:off x="1296000" y="1431000"/>
            <a:ext cx="3708000" cy="2835000"/>
          </a:xfrm>
          <a:prstGeom prst="rect">
            <a:avLst/>
          </a:prstGeom>
        </p:spPr>
        <p:txBody>
          <a:bodyPr bIns="0"/>
          <a:lstStyle>
            <a:lvl1pPr marL="257175" indent="-257175">
              <a:spcBef>
                <a:spcPts val="225"/>
              </a:spcBef>
              <a:defRPr lang="nl-NL" sz="1650" kern="1200" spc="0" baseline="0" dirty="0" smtClean="0">
                <a:solidFill>
                  <a:schemeClr val="tx1"/>
                </a:solidFill>
                <a:latin typeface="FlandersArtSans-Bold" panose="00000800000000000000" pitchFamily="2" charset="0"/>
                <a:ea typeface="+mn-ea"/>
                <a:cs typeface="+mn-cs"/>
              </a:defRPr>
            </a:lvl1pPr>
            <a:lvl2pPr marL="558900" indent="-342900">
              <a:spcBef>
                <a:spcPts val="225"/>
              </a:spcBef>
              <a:defRPr lang="nl-NL" sz="1650" kern="1200" spc="0" baseline="0" dirty="0" smtClean="0">
                <a:solidFill>
                  <a:srgbClr val="9B9B9B"/>
                </a:solidFill>
                <a:latin typeface="FlandersArtSans-Regular" panose="00000500000000000000" pitchFamily="2" charset="0"/>
                <a:ea typeface="+mn-ea"/>
                <a:cs typeface="+mn-cs"/>
              </a:defRPr>
            </a:lvl2pPr>
            <a:lvl3pPr marL="689175" indent="-257175">
              <a:spcBef>
                <a:spcPts val="225"/>
              </a:spcBef>
              <a:defRPr lang="nl-NL" sz="1500" kern="1200" spc="0" baseline="0" dirty="0" smtClean="0">
                <a:solidFill>
                  <a:schemeClr val="tx1"/>
                </a:solidFill>
                <a:latin typeface="FlandersArtSans-Regular" panose="00000500000000000000" pitchFamily="2" charset="0"/>
                <a:ea typeface="+mn-ea"/>
                <a:cs typeface="+mn-cs"/>
              </a:defRPr>
            </a:lvl3pPr>
            <a:lvl4pPr marL="905175" indent="-257175">
              <a:spcBef>
                <a:spcPts val="225"/>
              </a:spcBef>
              <a:defRPr lang="nl-NL" sz="1500" kern="1200" spc="0" baseline="0" dirty="0" smtClean="0">
                <a:solidFill>
                  <a:schemeClr val="tx1"/>
                </a:solidFill>
                <a:latin typeface="FlandersArtSans-Regular" panose="00000500000000000000" pitchFamily="2" charset="0"/>
                <a:ea typeface="+mn-ea"/>
                <a:cs typeface="+mn-cs"/>
              </a:defRPr>
            </a:lvl4pPr>
            <a:lvl5pPr marL="1121175" indent="-257175">
              <a:spcBef>
                <a:spcPts val="225"/>
              </a:spcBef>
              <a:defRPr lang="nl-BE" sz="1500" kern="1200" spc="0" baseline="0" dirty="0">
                <a:solidFill>
                  <a:schemeClr val="tx1"/>
                </a:solidFill>
                <a:latin typeface="FlandersArtSans-Regular" panose="00000500000000000000" pitchFamily="2" charset="0"/>
                <a:ea typeface="+mn-ea"/>
                <a:cs typeface="+mn-cs"/>
              </a:defRPr>
            </a:lvl5pPr>
          </a:lstStyle>
          <a:p>
            <a:pPr marL="216000" marR="0" lvl="0" indent="-216000" algn="l" defTabSz="685800" rtl="0" eaLnBrk="1" fontAlgn="auto" latinLnBrk="0" hangingPunct="1">
              <a:lnSpc>
                <a:spcPct val="90000"/>
              </a:lnSpc>
              <a:spcBef>
                <a:spcPts val="225"/>
              </a:spcBef>
              <a:spcAft>
                <a:spcPts val="0"/>
              </a:spcAft>
              <a:buClrTx/>
              <a:buSzPct val="90000"/>
              <a:buFontTx/>
              <a:buBlip>
                <a:blip r:embed="rId2"/>
              </a:buBlip>
              <a:tabLst/>
            </a:pPr>
            <a:r>
              <a:rPr lang="nl-NL" dirty="0"/>
              <a:t>Klik om tekst in te voegen</a:t>
            </a:r>
          </a:p>
          <a:p>
            <a:pPr marL="432000" marR="0" lvl="1" indent="-216000" algn="l" defTabSz="685800" rtl="0" eaLnBrk="1" fontAlgn="auto" latinLnBrk="0" hangingPunct="1">
              <a:lnSpc>
                <a:spcPct val="90000"/>
              </a:lnSpc>
              <a:spcBef>
                <a:spcPts val="225"/>
              </a:spcBef>
              <a:spcAft>
                <a:spcPts val="0"/>
              </a:spcAft>
              <a:buClrTx/>
              <a:buSzPct val="75000"/>
              <a:buFontTx/>
              <a:buBlip>
                <a:blip r:embed="rId3"/>
              </a:buBlip>
              <a:tabLst/>
            </a:pPr>
            <a:r>
              <a:rPr lang="nl-NL" dirty="0"/>
              <a:t>Tweede niveau</a:t>
            </a:r>
          </a:p>
          <a:p>
            <a:pPr marL="648000" marR="0" lvl="2" indent="-216000" algn="l" defTabSz="685800" rtl="0" eaLnBrk="1" fontAlgn="auto" latinLnBrk="0" hangingPunct="1">
              <a:lnSpc>
                <a:spcPct val="90000"/>
              </a:lnSpc>
              <a:spcBef>
                <a:spcPts val="225"/>
              </a:spcBef>
              <a:spcAft>
                <a:spcPts val="0"/>
              </a:spcAft>
              <a:buClrTx/>
              <a:buSzPct val="85000"/>
              <a:buFontTx/>
              <a:buBlip>
                <a:blip r:embed="rId4"/>
              </a:buBlip>
              <a:tabLst/>
            </a:pPr>
            <a:r>
              <a:rPr lang="nl-NL" dirty="0"/>
              <a:t>Derde niveau</a:t>
            </a:r>
          </a:p>
          <a:p>
            <a:pPr marL="864000" marR="0" lvl="3" indent="-216000" algn="l" defTabSz="685800" rtl="0" eaLnBrk="1" fontAlgn="auto" latinLnBrk="0" hangingPunct="1">
              <a:lnSpc>
                <a:spcPct val="90000"/>
              </a:lnSpc>
              <a:spcBef>
                <a:spcPts val="225"/>
              </a:spcBef>
              <a:spcAft>
                <a:spcPts val="0"/>
              </a:spcAft>
              <a:buClrTx/>
              <a:buSzPct val="75000"/>
              <a:buFontTx/>
              <a:buBlip>
                <a:blip r:embed="rId5"/>
              </a:buBlip>
              <a:tabLst/>
            </a:pPr>
            <a:r>
              <a:rPr lang="nl-NL" dirty="0"/>
              <a:t>Vierde niveau</a:t>
            </a:r>
          </a:p>
          <a:p>
            <a:pPr marL="1080000" marR="0" lvl="4" indent="-216000" algn="l" defTabSz="685800" rtl="0" eaLnBrk="1" fontAlgn="auto" latinLnBrk="0" hangingPunct="1">
              <a:lnSpc>
                <a:spcPct val="90000"/>
              </a:lnSpc>
              <a:spcBef>
                <a:spcPts val="225"/>
              </a:spcBef>
              <a:spcAft>
                <a:spcPts val="0"/>
              </a:spcAft>
              <a:buClrTx/>
              <a:buSzPct val="90000"/>
              <a:buFontTx/>
              <a:buBlip>
                <a:blip r:embed="rId2"/>
              </a:buBlip>
              <a:tabLst/>
            </a:pPr>
            <a:r>
              <a:rPr lang="nl-NL" dirty="0"/>
              <a:t>Vijfde niveau</a:t>
            </a:r>
            <a:endParaRPr lang="nl-BE" dirty="0"/>
          </a:p>
        </p:txBody>
      </p:sp>
      <p:sp>
        <p:nvSpPr>
          <p:cNvPr id="6" name="Tijdelijke aanduiding voor inhoud 3"/>
          <p:cNvSpPr>
            <a:spLocks noGrp="1"/>
          </p:cNvSpPr>
          <p:nvPr>
            <p:ph sz="half" idx="13" hasCustomPrompt="1"/>
          </p:nvPr>
        </p:nvSpPr>
        <p:spPr>
          <a:xfrm>
            <a:off x="5040000" y="1431000"/>
            <a:ext cx="3672000" cy="2835000"/>
          </a:xfrm>
          <a:prstGeom prst="rect">
            <a:avLst/>
          </a:prstGeom>
        </p:spPr>
        <p:txBody>
          <a:bodyPr bIns="0"/>
          <a:lstStyle>
            <a:lvl1pPr marL="257175" indent="-257175">
              <a:defRPr lang="nl-NL" sz="1650" kern="1200" spc="0" baseline="0" dirty="0" smtClean="0">
                <a:solidFill>
                  <a:schemeClr val="tx1"/>
                </a:solidFill>
                <a:latin typeface="FlandersArtSans-Bold" panose="00000800000000000000" pitchFamily="2" charset="0"/>
                <a:ea typeface="+mn-ea"/>
                <a:cs typeface="+mn-cs"/>
              </a:defRPr>
            </a:lvl1pPr>
            <a:lvl2pPr marL="558900" indent="-342900">
              <a:spcBef>
                <a:spcPts val="225"/>
              </a:spcBef>
              <a:defRPr lang="nl-NL" sz="1650" kern="1200" spc="0" baseline="0" dirty="0" smtClean="0">
                <a:solidFill>
                  <a:srgbClr val="9B9B9B"/>
                </a:solidFill>
                <a:latin typeface="FlandersArtSans-Regular" panose="00000500000000000000" pitchFamily="2" charset="0"/>
                <a:ea typeface="+mn-ea"/>
                <a:cs typeface="+mn-cs"/>
              </a:defRPr>
            </a:lvl2pPr>
            <a:lvl3pPr marL="689175" indent="-257175">
              <a:spcBef>
                <a:spcPts val="225"/>
              </a:spcBef>
              <a:defRPr lang="nl-NL" sz="1500" kern="1200" spc="0" baseline="0" dirty="0" smtClean="0">
                <a:solidFill>
                  <a:schemeClr val="tx1"/>
                </a:solidFill>
                <a:latin typeface="FlandersArtSans-Regular" panose="00000500000000000000" pitchFamily="2" charset="0"/>
                <a:ea typeface="+mn-ea"/>
                <a:cs typeface="+mn-cs"/>
              </a:defRPr>
            </a:lvl3pPr>
            <a:lvl4pPr marL="905175" indent="-257175">
              <a:spcBef>
                <a:spcPts val="225"/>
              </a:spcBef>
              <a:defRPr lang="nl-NL" sz="1500" kern="1200" spc="0" baseline="0" dirty="0" smtClean="0">
                <a:solidFill>
                  <a:schemeClr val="tx1"/>
                </a:solidFill>
                <a:latin typeface="FlandersArtSans-Regular" panose="00000500000000000000" pitchFamily="2" charset="0"/>
                <a:ea typeface="+mn-ea"/>
                <a:cs typeface="+mn-cs"/>
              </a:defRPr>
            </a:lvl4pPr>
            <a:lvl5pPr marL="1121175" indent="-257175">
              <a:spcBef>
                <a:spcPts val="225"/>
              </a:spcBef>
              <a:defRPr lang="nl-BE" sz="1500" kern="1200" spc="0" baseline="0" dirty="0">
                <a:solidFill>
                  <a:schemeClr val="tx1"/>
                </a:solidFill>
                <a:latin typeface="FlandersArtSans-Regular" panose="00000500000000000000" pitchFamily="2" charset="0"/>
                <a:ea typeface="+mn-ea"/>
                <a:cs typeface="+mn-cs"/>
              </a:defRPr>
            </a:lvl5pPr>
          </a:lstStyle>
          <a:p>
            <a:pPr marL="216000" marR="0" lvl="0" indent="-216000" algn="l" defTabSz="685800" rtl="0" eaLnBrk="1" fontAlgn="auto" latinLnBrk="0" hangingPunct="1">
              <a:lnSpc>
                <a:spcPct val="90000"/>
              </a:lnSpc>
              <a:spcBef>
                <a:spcPts val="225"/>
              </a:spcBef>
              <a:spcAft>
                <a:spcPts val="0"/>
              </a:spcAft>
              <a:buClrTx/>
              <a:buSzPct val="90000"/>
              <a:buFontTx/>
              <a:buBlip>
                <a:blip r:embed="rId2"/>
              </a:buBlip>
              <a:tabLst/>
            </a:pPr>
            <a:r>
              <a:rPr lang="nl-NL" dirty="0"/>
              <a:t>Klik om tekst toe te voegen</a:t>
            </a:r>
          </a:p>
          <a:p>
            <a:pPr marL="432000" marR="0" lvl="1" indent="-216000" algn="l" defTabSz="685800" rtl="0" eaLnBrk="1" fontAlgn="auto" latinLnBrk="0" hangingPunct="1">
              <a:lnSpc>
                <a:spcPct val="90000"/>
              </a:lnSpc>
              <a:spcBef>
                <a:spcPts val="225"/>
              </a:spcBef>
              <a:spcAft>
                <a:spcPts val="0"/>
              </a:spcAft>
              <a:buClrTx/>
              <a:buSzPct val="75000"/>
              <a:buFontTx/>
              <a:buBlip>
                <a:blip r:embed="rId3"/>
              </a:buBlip>
              <a:tabLst/>
            </a:pPr>
            <a:r>
              <a:rPr lang="nl-NL" dirty="0"/>
              <a:t>Tweede niveau</a:t>
            </a:r>
          </a:p>
          <a:p>
            <a:pPr marL="648000" marR="0" lvl="2" indent="-216000" algn="l" defTabSz="685800" rtl="0" eaLnBrk="1" fontAlgn="auto" latinLnBrk="0" hangingPunct="1">
              <a:lnSpc>
                <a:spcPct val="90000"/>
              </a:lnSpc>
              <a:spcBef>
                <a:spcPts val="225"/>
              </a:spcBef>
              <a:spcAft>
                <a:spcPts val="0"/>
              </a:spcAft>
              <a:buClrTx/>
              <a:buSzPct val="85000"/>
              <a:buFontTx/>
              <a:buBlip>
                <a:blip r:embed="rId4"/>
              </a:buBlip>
              <a:tabLst/>
            </a:pPr>
            <a:r>
              <a:rPr lang="nl-NL" dirty="0"/>
              <a:t>Derde niveau</a:t>
            </a:r>
          </a:p>
          <a:p>
            <a:pPr marL="864000" marR="0" lvl="3" indent="-216000" algn="l" defTabSz="685800" rtl="0" eaLnBrk="1" fontAlgn="auto" latinLnBrk="0" hangingPunct="1">
              <a:lnSpc>
                <a:spcPct val="90000"/>
              </a:lnSpc>
              <a:spcBef>
                <a:spcPts val="225"/>
              </a:spcBef>
              <a:spcAft>
                <a:spcPts val="0"/>
              </a:spcAft>
              <a:buClrTx/>
              <a:buSzPct val="75000"/>
              <a:buFontTx/>
              <a:buBlip>
                <a:blip r:embed="rId5"/>
              </a:buBlip>
              <a:tabLst/>
            </a:pPr>
            <a:r>
              <a:rPr lang="nl-NL" dirty="0"/>
              <a:t>Vierde niveau</a:t>
            </a:r>
          </a:p>
          <a:p>
            <a:pPr marL="1080000" marR="0" lvl="4" indent="-216000" algn="l" defTabSz="685800" rtl="0" eaLnBrk="1" fontAlgn="auto" latinLnBrk="0" hangingPunct="1">
              <a:lnSpc>
                <a:spcPct val="90000"/>
              </a:lnSpc>
              <a:spcBef>
                <a:spcPts val="225"/>
              </a:spcBef>
              <a:spcAft>
                <a:spcPts val="0"/>
              </a:spcAft>
              <a:buClrTx/>
              <a:buSzPct val="90000"/>
              <a:buFontTx/>
              <a:buBlip>
                <a:blip r:embed="rId2"/>
              </a:buBlip>
              <a:tabLst/>
            </a:pPr>
            <a:r>
              <a:rPr lang="nl-NL" dirty="0"/>
              <a:t>Vijfde niveau</a:t>
            </a:r>
            <a:endParaRPr lang="nl-BE" dirty="0"/>
          </a:p>
        </p:txBody>
      </p:sp>
      <p:pic>
        <p:nvPicPr>
          <p:cNvPr id="7" name="Afbeelding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44401" y="4463250"/>
            <a:ext cx="1848753" cy="540000"/>
          </a:xfrm>
          <a:prstGeom prst="rect">
            <a:avLst/>
          </a:prstGeom>
        </p:spPr>
      </p:pic>
    </p:spTree>
    <p:extLst>
      <p:ext uri="{BB962C8B-B14F-4D97-AF65-F5344CB8AC3E}">
        <p14:creationId xmlns:p14="http://schemas.microsoft.com/office/powerpoint/2010/main" val="2009234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2">
    <p:spTree>
      <p:nvGrpSpPr>
        <p:cNvPr id="1" name=""/>
        <p:cNvGrpSpPr/>
        <p:nvPr/>
      </p:nvGrpSpPr>
      <p:grpSpPr>
        <a:xfrm>
          <a:off x="0" y="0"/>
          <a:ext cx="0" cy="0"/>
          <a:chOff x="0" y="0"/>
          <a:chExt cx="0" cy="0"/>
        </a:xfrm>
      </p:grpSpPr>
      <p:pic>
        <p:nvPicPr>
          <p:cNvPr id="14" name="Tijdelijke aanduiding voor afbeelding 4"/>
          <p:cNvPicPr>
            <a:picLocks noChangeAspect="1"/>
          </p:cNvPicPr>
          <p:nvPr userDrawn="1"/>
        </p:nvPicPr>
        <p:blipFill rotWithShape="1">
          <a:blip r:embed="rId2" cstate="screen">
            <a:extLst>
              <a:ext uri="{28A0092B-C50C-407E-A947-70E740481C1C}">
                <a14:useLocalDpi xmlns:a14="http://schemas.microsoft.com/office/drawing/2010/main"/>
              </a:ext>
            </a:extLst>
          </a:blip>
          <a:stretch/>
        </p:blipFill>
        <p:spPr>
          <a:xfrm>
            <a:off x="288000" y="0"/>
            <a:ext cx="8856000" cy="5195455"/>
          </a:xfrm>
          <a:prstGeom prst="rect">
            <a:avLst/>
          </a:prstGeom>
        </p:spPr>
      </p:pic>
      <p:sp>
        <p:nvSpPr>
          <p:cNvPr id="7" name="Titel 1"/>
          <p:cNvSpPr>
            <a:spLocks noGrp="1"/>
          </p:cNvSpPr>
          <p:nvPr>
            <p:ph type="ctrTitle"/>
          </p:nvPr>
        </p:nvSpPr>
        <p:spPr>
          <a:xfrm>
            <a:off x="1296000" y="1512000"/>
            <a:ext cx="7416000" cy="1566000"/>
          </a:xfrm>
          <a:prstGeom prst="rect">
            <a:avLst/>
          </a:prstGeom>
        </p:spPr>
        <p:txBody>
          <a:bodyPr/>
          <a:lstStyle>
            <a:lvl1pPr>
              <a:defRPr>
                <a:solidFill>
                  <a:schemeClr val="bg1"/>
                </a:solidFill>
              </a:defRPr>
            </a:lvl1pPr>
          </a:lstStyle>
          <a:p>
            <a:r>
              <a:rPr lang="nl-NL"/>
              <a:t>Klik om stijl te bewerken</a:t>
            </a:r>
            <a:endParaRPr lang="nl-BE" dirty="0"/>
          </a:p>
        </p:txBody>
      </p:sp>
      <p:sp>
        <p:nvSpPr>
          <p:cNvPr id="8" name="Ondertitel 2"/>
          <p:cNvSpPr>
            <a:spLocks noGrp="1"/>
          </p:cNvSpPr>
          <p:nvPr>
            <p:ph type="subTitle" idx="4294967295"/>
          </p:nvPr>
        </p:nvSpPr>
        <p:spPr>
          <a:xfrm>
            <a:off x="1296000" y="3105001"/>
            <a:ext cx="7416000" cy="1241822"/>
          </a:xfrm>
          <a:prstGeom prst="rect">
            <a:avLst/>
          </a:prstGeom>
        </p:spPr>
        <p:txBody>
          <a:bodyPr/>
          <a:lstStyle>
            <a:lvl1pPr>
              <a:defRPr>
                <a:solidFill>
                  <a:schemeClr val="bg1"/>
                </a:solidFill>
              </a:defRPr>
            </a:lvl1pPr>
          </a:lstStyle>
          <a:p>
            <a:r>
              <a:rPr lang="nl-NL">
                <a:solidFill>
                  <a:schemeClr val="bg1"/>
                </a:solidFill>
              </a:rPr>
              <a:t>Klikken om de ondertitelstijl van het model te bewerken</a:t>
            </a:r>
            <a:endParaRPr lang="nl-BE" dirty="0">
              <a:solidFill>
                <a:schemeClr val="bg1"/>
              </a:solidFill>
            </a:endParaRPr>
          </a:p>
        </p:txBody>
      </p:sp>
      <p:sp>
        <p:nvSpPr>
          <p:cNvPr id="11" name="Tijdelijke aanduiding voor dianummer 1"/>
          <p:cNvSpPr txBox="1">
            <a:spLocks/>
          </p:cNvSpPr>
          <p:nvPr userDrawn="1"/>
        </p:nvSpPr>
        <p:spPr>
          <a:xfrm>
            <a:off x="7623276" y="4767264"/>
            <a:ext cx="1066800" cy="273844"/>
          </a:xfrm>
          <a:prstGeom prst="rect">
            <a:avLst/>
          </a:prstGeom>
        </p:spPr>
        <p:txBody>
          <a:bodyPr vert="horz" lIns="91440" tIns="45720" rIns="91440" bIns="45720" rtlCol="0" anchor="ctr"/>
          <a:lstStyle>
            <a:defPPr>
              <a:defRPr lang="nl-NL"/>
            </a:defPPr>
            <a:lvl1pPr marL="0" algn="ctr" defTabSz="457200" rtl="0" eaLnBrk="1" latinLnBrk="0" hangingPunct="1">
              <a:defRPr sz="1200" kern="1200" baseline="0">
                <a:solidFill>
                  <a:schemeClr val="bg1"/>
                </a:solidFill>
                <a:latin typeface=""/>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FlandersArtSans-Regular" panose="00000500000000000000" pitchFamily="2" charset="0"/>
            </a:endParaRPr>
          </a:p>
        </p:txBody>
      </p:sp>
      <p:sp>
        <p:nvSpPr>
          <p:cNvPr id="9" name="Tijdelijke aanduiding voor dianummer 1"/>
          <p:cNvSpPr txBox="1">
            <a:spLocks/>
          </p:cNvSpPr>
          <p:nvPr userDrawn="1"/>
        </p:nvSpPr>
        <p:spPr>
          <a:xfrm>
            <a:off x="7981953" y="4677813"/>
            <a:ext cx="698601" cy="273844"/>
          </a:xfrm>
          <a:prstGeom prst="rect">
            <a:avLst/>
          </a:prstGeom>
        </p:spPr>
        <p:txBody>
          <a:bodyPr vert="horz" lIns="91440" tIns="45720" rIns="91440" bIns="45720" rtlCol="0" anchor="ctr"/>
          <a:lstStyle>
            <a:defPPr>
              <a:defRPr lang="nl-NL"/>
            </a:defPPr>
            <a:lvl1pPr marL="0" algn="ctr" defTabSz="457200" rtl="0" eaLnBrk="1" latinLnBrk="0" hangingPunct="1">
              <a:defRPr sz="1200" kern="1200" baseline="0">
                <a:solidFill>
                  <a:schemeClr val="bg1"/>
                </a:solidFill>
                <a:latin typeface=""/>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76AD9109-E3B3-DE45-B285-1340FE6FB9DD}" type="slidenum">
              <a:rPr kumimoji="0" lang="nl-NL" sz="1400" b="0" i="0" u="none" strike="noStrike" kern="1200" cap="none" spc="0" normalizeH="0" baseline="0" noProof="0" smtClean="0">
                <a:ln>
                  <a:noFill/>
                </a:ln>
                <a:solidFill>
                  <a:prstClr val="white"/>
                </a:solidFill>
                <a:effectLst/>
                <a:uLnTx/>
                <a:uFillTx/>
                <a:latin typeface="FlandersArtSans-Regular" panose="00000500000000000000" pitchFamily="2" charset="0"/>
              </a:rPr>
              <a:pPr marL="0" marR="0" lvl="0" indent="0" algn="ctr" defTabSz="457200" rtl="0" eaLnBrk="1" fontAlgn="auto" latinLnBrk="0" hangingPunct="1">
                <a:lnSpc>
                  <a:spcPct val="100000"/>
                </a:lnSpc>
                <a:spcBef>
                  <a:spcPts val="0"/>
                </a:spcBef>
                <a:spcAft>
                  <a:spcPts val="0"/>
                </a:spcAft>
                <a:buClrTx/>
                <a:buSzTx/>
                <a:buFontTx/>
                <a:buNone/>
                <a:tabLst/>
                <a:defRPr/>
              </a:pPr>
              <a:t>‹nr.›</a:t>
            </a:fld>
            <a:endParaRPr kumimoji="0" lang="nl-NL" sz="1400" b="0" i="0" u="none" strike="noStrike" kern="1200" cap="none" spc="0" normalizeH="0" baseline="0" noProof="0" dirty="0">
              <a:ln>
                <a:noFill/>
              </a:ln>
              <a:solidFill>
                <a:prstClr val="white"/>
              </a:solidFill>
              <a:effectLst/>
              <a:uLnTx/>
              <a:uFillTx/>
              <a:latin typeface="FlandersArtSans-Regular" panose="00000500000000000000" pitchFamily="2" charset="0"/>
            </a:endParaRPr>
          </a:p>
        </p:txBody>
      </p:sp>
      <p:pic>
        <p:nvPicPr>
          <p:cNvPr id="10" name="Afbeelding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795" y="4350421"/>
            <a:ext cx="1595530" cy="620286"/>
          </a:xfrm>
          <a:prstGeom prst="rect">
            <a:avLst/>
          </a:prstGeom>
        </p:spPr>
      </p:pic>
    </p:spTree>
    <p:extLst>
      <p:ext uri="{BB962C8B-B14F-4D97-AF65-F5344CB8AC3E}">
        <p14:creationId xmlns:p14="http://schemas.microsoft.com/office/powerpoint/2010/main" val="692150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58776" y="754856"/>
            <a:ext cx="8416925"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9"/>
          <p:cNvSpPr>
            <a:spLocks/>
          </p:cNvSpPr>
          <p:nvPr userDrawn="1"/>
        </p:nvSpPr>
        <p:spPr bwMode="auto">
          <a:xfrm>
            <a:off x="347664" y="265510"/>
            <a:ext cx="8428037" cy="300082"/>
          </a:xfrm>
          <a:custGeom>
            <a:avLst/>
            <a:gdLst>
              <a:gd name="T0" fmla="*/ 0 w 8428068"/>
              <a:gd name="T1" fmla="*/ 0 h 1554665"/>
              <a:gd name="T2" fmla="*/ 8426952 w 8428068"/>
              <a:gd name="T3" fmla="*/ 0 h 1554665"/>
              <a:gd name="T4" fmla="*/ 8426952 w 8428068"/>
              <a:gd name="T5" fmla="*/ 1143335 h 1554665"/>
              <a:gd name="T6" fmla="*/ 0 w 8428068"/>
              <a:gd name="T7" fmla="*/ 1536659 h 1554665"/>
              <a:gd name="T8" fmla="*/ 0 w 8428068"/>
              <a:gd name="T9" fmla="*/ 0 h 15546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28068" h="1554665">
                <a:moveTo>
                  <a:pt x="0" y="0"/>
                </a:moveTo>
                <a:lnTo>
                  <a:pt x="8428068" y="0"/>
                </a:lnTo>
                <a:lnTo>
                  <a:pt x="8428068" y="1156732"/>
                </a:lnTo>
                <a:lnTo>
                  <a:pt x="0" y="1554665"/>
                </a:lnTo>
                <a:lnTo>
                  <a:pt x="0" y="0"/>
                </a:lnTo>
                <a:close/>
              </a:path>
            </a:pathLst>
          </a:custGeom>
          <a:solidFill>
            <a:srgbClr val="FFDD00">
              <a:alpha val="85097"/>
            </a:srgbClr>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eaLnBrk="0" fontAlgn="base" hangingPunct="0">
              <a:spcBef>
                <a:spcPct val="0"/>
              </a:spcBef>
              <a:spcAft>
                <a:spcPct val="0"/>
              </a:spcAft>
            </a:pPr>
            <a:endParaRPr lang="nl-BE" sz="1350">
              <a:solidFill>
                <a:srgbClr val="595959"/>
              </a:solidFill>
              <a:cs typeface="Arial" charset="0"/>
            </a:endParaRPr>
          </a:p>
        </p:txBody>
      </p:sp>
      <p:sp>
        <p:nvSpPr>
          <p:cNvPr id="7" name="Tekstvak 12"/>
          <p:cNvSpPr>
            <a:spLocks/>
          </p:cNvSpPr>
          <p:nvPr userDrawn="1"/>
        </p:nvSpPr>
        <p:spPr bwMode="auto">
          <a:xfrm flipH="1" flipV="1">
            <a:off x="336551" y="3190875"/>
            <a:ext cx="8520113" cy="300082"/>
          </a:xfrm>
          <a:custGeom>
            <a:avLst/>
            <a:gdLst>
              <a:gd name="T0" fmla="*/ 0 w 8428068"/>
              <a:gd name="T1" fmla="*/ 0 h 1554665"/>
              <a:gd name="T2" fmla="*/ 12596114 w 8428068"/>
              <a:gd name="T3" fmla="*/ 0 h 1554665"/>
              <a:gd name="T4" fmla="*/ 12596114 w 8428068"/>
              <a:gd name="T5" fmla="*/ 28579968 h 1554665"/>
              <a:gd name="T6" fmla="*/ 0 w 8428068"/>
              <a:gd name="T7" fmla="*/ 38411927 h 1554665"/>
              <a:gd name="T8" fmla="*/ 0 w 8428068"/>
              <a:gd name="T9" fmla="*/ 0 h 15546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28068" h="1554665">
                <a:moveTo>
                  <a:pt x="0" y="0"/>
                </a:moveTo>
                <a:lnTo>
                  <a:pt x="8428068" y="0"/>
                </a:lnTo>
                <a:lnTo>
                  <a:pt x="8428068" y="1156732"/>
                </a:lnTo>
                <a:lnTo>
                  <a:pt x="0" y="155466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eaLnBrk="0" fontAlgn="base" hangingPunct="0">
              <a:spcBef>
                <a:spcPct val="0"/>
              </a:spcBef>
              <a:spcAft>
                <a:spcPct val="0"/>
              </a:spcAft>
            </a:pPr>
            <a:endParaRPr lang="nl-BE" sz="1350">
              <a:solidFill>
                <a:srgbClr val="595959"/>
              </a:solidFill>
              <a:cs typeface="Arial" charset="0"/>
            </a:endParaRPr>
          </a:p>
        </p:txBody>
      </p:sp>
      <p:grpSp>
        <p:nvGrpSpPr>
          <p:cNvPr id="8" name="Groep 17"/>
          <p:cNvGrpSpPr>
            <a:grpSpLocks/>
          </p:cNvGrpSpPr>
          <p:nvPr userDrawn="1"/>
        </p:nvGrpSpPr>
        <p:grpSpPr bwMode="auto">
          <a:xfrm>
            <a:off x="285751" y="4139803"/>
            <a:ext cx="8626475" cy="823913"/>
            <a:chOff x="285613" y="5519172"/>
            <a:chExt cx="8627099" cy="1099444"/>
          </a:xfrm>
        </p:grpSpPr>
        <p:pic>
          <p:nvPicPr>
            <p:cNvPr id="9" name="Picture 3" descr="G:\Marketing\AFDELING COMMUNICATIE\EXTERNE COMMUNICATIE\Huisstijl - E3014\2014_Nieuwe huisstijl  -  Vlaamse leeuw\leeuw en logo_samen.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85613" y="5519172"/>
              <a:ext cx="698739" cy="109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G:\Marketing\AFDELING COMMUNICATIE\EXTERNE COMMUNICATIE\Huisstijl - E3014\2014_Nieuwe huisstijl  -  Vlaamse leeuw\leeuw en logo_samen.jp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575617" y="5519172"/>
              <a:ext cx="1337095" cy="109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Titel 1"/>
          <p:cNvSpPr>
            <a:spLocks noGrp="1"/>
          </p:cNvSpPr>
          <p:nvPr>
            <p:ph type="ctrTitle"/>
          </p:nvPr>
        </p:nvSpPr>
        <p:spPr>
          <a:xfrm>
            <a:off x="503548" y="405097"/>
            <a:ext cx="5292588" cy="573476"/>
          </a:xfrm>
          <a:prstGeom prst="rect">
            <a:avLst/>
          </a:prstGeom>
        </p:spPr>
        <p:txBody>
          <a:bodyPr lIns="0" tIns="0" rIns="0" bIns="0" anchor="t">
            <a:normAutofit/>
          </a:bodyPr>
          <a:lstStyle>
            <a:lvl1pPr>
              <a:defRPr kumimoji="0" lang="nl-BE" sz="3150" i="0" u="none" strike="noStrike" cap="none" spc="0" normalizeH="0" baseline="0">
                <a:ln>
                  <a:noFill/>
                </a:ln>
                <a:solidFill>
                  <a:schemeClr val="bg1"/>
                </a:solidFill>
                <a:effectLst/>
                <a:uLnTx/>
                <a:uFillTx/>
                <a:latin typeface="+mn-lt"/>
              </a:defRPr>
            </a:lvl1pPr>
          </a:lstStyle>
          <a:p>
            <a:pPr lvl="0"/>
            <a:r>
              <a:rPr lang="nl-NL"/>
              <a:t>Klik om de stijl te bewerken</a:t>
            </a:r>
            <a:endParaRPr lang="nl-BE" dirty="0"/>
          </a:p>
        </p:txBody>
      </p:sp>
      <p:sp>
        <p:nvSpPr>
          <p:cNvPr id="33" name="Text Placeholder 6"/>
          <p:cNvSpPr>
            <a:spLocks noGrp="1"/>
          </p:cNvSpPr>
          <p:nvPr>
            <p:ph idx="10"/>
          </p:nvPr>
        </p:nvSpPr>
        <p:spPr>
          <a:xfrm>
            <a:off x="5653715" y="396346"/>
            <a:ext cx="3096344" cy="231188"/>
          </a:xfrm>
          <a:prstGeom prst="rect">
            <a:avLst/>
          </a:prstGeom>
          <a:noFill/>
        </p:spPr>
        <p:txBody>
          <a:bodyPr vert="horz" lIns="91440" tIns="45720" rIns="91440" bIns="45720" rtlCol="0">
            <a:normAutofit/>
          </a:bodyPr>
          <a:lstStyle>
            <a:lvl1pPr marL="0" indent="0" algn="r">
              <a:buClr>
                <a:schemeClr val="accent1"/>
              </a:buClr>
              <a:buSzPct val="110000"/>
              <a:buFontTx/>
              <a:buNone/>
              <a:defRPr sz="1050" b="0">
                <a:solidFill>
                  <a:schemeClr val="bg1">
                    <a:lumMod val="50000"/>
                  </a:schemeClr>
                </a:solidFill>
              </a:defRPr>
            </a:lvl1pPr>
            <a:lvl2pPr marL="342900" indent="0">
              <a:buClr>
                <a:schemeClr val="accent1"/>
              </a:buClr>
              <a:buSzPct val="110000"/>
              <a:buFontTx/>
              <a:buNone/>
              <a:defRPr/>
            </a:lvl2pPr>
            <a:lvl3pPr marL="685800" indent="0">
              <a:buClr>
                <a:schemeClr val="accent1"/>
              </a:buClr>
              <a:buSzPct val="110000"/>
              <a:buFontTx/>
              <a:buNone/>
              <a:defRPr/>
            </a:lvl3pPr>
            <a:lvl4pPr marL="1028700" indent="0">
              <a:buClr>
                <a:schemeClr val="accent1"/>
              </a:buClr>
              <a:buSzPct val="110000"/>
              <a:buFontTx/>
              <a:buNone/>
              <a:defRPr/>
            </a:lvl4pPr>
            <a:lvl5pPr marL="1371600" indent="0">
              <a:buClr>
                <a:schemeClr val="accent1"/>
              </a:buClr>
              <a:buSzPct val="110000"/>
              <a:buFontTx/>
              <a:buNone/>
              <a:defRPr/>
            </a:lvl5pPr>
          </a:lstStyle>
          <a:p>
            <a:pPr lvl="0"/>
            <a:r>
              <a:rPr lang="nl-NL"/>
              <a:t>Klik om de modelstijlen te bewerken</a:t>
            </a:r>
          </a:p>
          <a:p>
            <a:pPr lvl="1"/>
            <a:r>
              <a:rPr lang="nl-NL"/>
              <a:t>Tweede niveau</a:t>
            </a:r>
          </a:p>
        </p:txBody>
      </p:sp>
      <p:sp>
        <p:nvSpPr>
          <p:cNvPr id="37" name="Text Placeholder 6"/>
          <p:cNvSpPr>
            <a:spLocks noGrp="1"/>
          </p:cNvSpPr>
          <p:nvPr>
            <p:ph idx="11"/>
          </p:nvPr>
        </p:nvSpPr>
        <p:spPr>
          <a:xfrm>
            <a:off x="5653715" y="632277"/>
            <a:ext cx="3096344" cy="191548"/>
          </a:xfrm>
          <a:prstGeom prst="rect">
            <a:avLst/>
          </a:prstGeom>
          <a:noFill/>
        </p:spPr>
        <p:txBody>
          <a:bodyPr vert="horz" lIns="91440" tIns="45720" rIns="91440" bIns="45720" rtlCol="0">
            <a:normAutofit/>
          </a:bodyPr>
          <a:lstStyle>
            <a:lvl1pPr marL="0" indent="0" algn="r">
              <a:buClr>
                <a:schemeClr val="accent1"/>
              </a:buClr>
              <a:buSzPct val="110000"/>
              <a:buFontTx/>
              <a:buNone/>
              <a:defRPr sz="1050" b="0">
                <a:solidFill>
                  <a:schemeClr val="bg1">
                    <a:lumMod val="50000"/>
                  </a:schemeClr>
                </a:solidFill>
              </a:defRPr>
            </a:lvl1pPr>
            <a:lvl2pPr marL="342900" indent="0">
              <a:buClr>
                <a:schemeClr val="accent1"/>
              </a:buClr>
              <a:buSzPct val="110000"/>
              <a:buFontTx/>
              <a:buNone/>
              <a:defRPr/>
            </a:lvl2pPr>
            <a:lvl3pPr marL="685800" indent="0">
              <a:buClr>
                <a:schemeClr val="accent1"/>
              </a:buClr>
              <a:buSzPct val="110000"/>
              <a:buFontTx/>
              <a:buNone/>
              <a:defRPr/>
            </a:lvl3pPr>
            <a:lvl4pPr marL="1028700" indent="0">
              <a:buClr>
                <a:schemeClr val="accent1"/>
              </a:buClr>
              <a:buSzPct val="110000"/>
              <a:buFontTx/>
              <a:buNone/>
              <a:defRPr/>
            </a:lvl4pPr>
            <a:lvl5pPr marL="1371600" indent="0">
              <a:buClr>
                <a:schemeClr val="accent1"/>
              </a:buClr>
              <a:buSzPct val="110000"/>
              <a:buFontTx/>
              <a:buNone/>
              <a:defRPr/>
            </a:lvl5pPr>
          </a:lstStyle>
          <a:p>
            <a:pPr lvl="0"/>
            <a:r>
              <a:rPr lang="nl-NL"/>
              <a:t>Klik om de modelstijlen te bewerken</a:t>
            </a:r>
          </a:p>
          <a:p>
            <a:pPr lvl="1"/>
            <a:r>
              <a:rPr lang="nl-NL"/>
              <a:t>Tweede niveau</a:t>
            </a:r>
          </a:p>
          <a:p>
            <a:pPr lvl="2"/>
            <a:r>
              <a:rPr lang="nl-NL"/>
              <a:t>Derde niveau</a:t>
            </a:r>
          </a:p>
        </p:txBody>
      </p:sp>
    </p:spTree>
    <p:extLst>
      <p:ext uri="{BB962C8B-B14F-4D97-AF65-F5344CB8AC3E}">
        <p14:creationId xmlns:p14="http://schemas.microsoft.com/office/powerpoint/2010/main" val="1334391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ieuw hoodstuk">
    <p:spTree>
      <p:nvGrpSpPr>
        <p:cNvPr id="1" name=""/>
        <p:cNvGrpSpPr/>
        <p:nvPr/>
      </p:nvGrpSpPr>
      <p:grpSpPr>
        <a:xfrm>
          <a:off x="0" y="0"/>
          <a:ext cx="0" cy="0"/>
          <a:chOff x="0" y="0"/>
          <a:chExt cx="0" cy="0"/>
        </a:xfrm>
      </p:grpSpPr>
      <p:sp>
        <p:nvSpPr>
          <p:cNvPr id="3" name="Tekstvak 8"/>
          <p:cNvSpPr>
            <a:spLocks/>
          </p:cNvSpPr>
          <p:nvPr userDrawn="1"/>
        </p:nvSpPr>
        <p:spPr bwMode="auto">
          <a:xfrm>
            <a:off x="347664" y="369094"/>
            <a:ext cx="8428037" cy="300082"/>
          </a:xfrm>
          <a:custGeom>
            <a:avLst/>
            <a:gdLst>
              <a:gd name="T0" fmla="*/ 0 w 8428068"/>
              <a:gd name="T1" fmla="*/ 0 h 1554665"/>
              <a:gd name="T2" fmla="*/ 8426952 w 8428068"/>
              <a:gd name="T3" fmla="*/ 0 h 1554665"/>
              <a:gd name="T4" fmla="*/ 8426952 w 8428068"/>
              <a:gd name="T5" fmla="*/ 1143361 h 1554665"/>
              <a:gd name="T6" fmla="*/ 0 w 8428068"/>
              <a:gd name="T7" fmla="*/ 1536694 h 1554665"/>
              <a:gd name="T8" fmla="*/ 0 w 8428068"/>
              <a:gd name="T9" fmla="*/ 0 h 15546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28068" h="1554665">
                <a:moveTo>
                  <a:pt x="0" y="0"/>
                </a:moveTo>
                <a:lnTo>
                  <a:pt x="8428068" y="0"/>
                </a:lnTo>
                <a:lnTo>
                  <a:pt x="8428068" y="1156732"/>
                </a:lnTo>
                <a:lnTo>
                  <a:pt x="0" y="1554665"/>
                </a:lnTo>
                <a:lnTo>
                  <a:pt x="0" y="0"/>
                </a:lnTo>
                <a:close/>
              </a:path>
            </a:pathLst>
          </a:custGeom>
          <a:solidFill>
            <a:srgbClr val="FFDD00">
              <a:alpha val="85097"/>
            </a:srgbClr>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eaLnBrk="0" fontAlgn="base" hangingPunct="0">
              <a:spcBef>
                <a:spcPct val="0"/>
              </a:spcBef>
              <a:spcAft>
                <a:spcPct val="0"/>
              </a:spcAft>
            </a:pPr>
            <a:endParaRPr lang="nl-BE" sz="1350">
              <a:solidFill>
                <a:srgbClr val="595959"/>
              </a:solidFill>
              <a:cs typeface="Arial" charset="0"/>
            </a:endParaRPr>
          </a:p>
        </p:txBody>
      </p:sp>
      <p:sp>
        <p:nvSpPr>
          <p:cNvPr id="15" name="Title 2"/>
          <p:cNvSpPr>
            <a:spLocks noGrp="1"/>
          </p:cNvSpPr>
          <p:nvPr>
            <p:ph type="title"/>
          </p:nvPr>
        </p:nvSpPr>
        <p:spPr>
          <a:xfrm>
            <a:off x="505091" y="468491"/>
            <a:ext cx="8315381" cy="556243"/>
          </a:xfrm>
          <a:prstGeom prst="rect">
            <a:avLst/>
          </a:prstGeom>
        </p:spPr>
        <p:txBody>
          <a:bodyPr/>
          <a:lstStyle>
            <a:lvl1pPr>
              <a:defRPr sz="2700" i="0">
                <a:solidFill>
                  <a:schemeClr val="bg2">
                    <a:lumMod val="50000"/>
                  </a:schemeClr>
                </a:solidFill>
              </a:defRPr>
            </a:lvl1pPr>
          </a:lstStyle>
          <a:p>
            <a:r>
              <a:rPr lang="nl-NL" noProof="0"/>
              <a:t>Klik om de stijl te bewerken</a:t>
            </a:r>
            <a:endParaRPr lang="nl-BE" noProof="0" dirty="0"/>
          </a:p>
        </p:txBody>
      </p:sp>
      <p:sp>
        <p:nvSpPr>
          <p:cNvPr id="4" name="Tijdelijke aanduiding voor datum 6"/>
          <p:cNvSpPr>
            <a:spLocks noGrp="1"/>
          </p:cNvSpPr>
          <p:nvPr>
            <p:ph type="dt" sz="half" idx="10"/>
          </p:nvPr>
        </p:nvSpPr>
        <p:spPr>
          <a:xfrm>
            <a:off x="1403351" y="4624388"/>
            <a:ext cx="828675" cy="273844"/>
          </a:xfrm>
          <a:prstGeom prst="rect">
            <a:avLst/>
          </a:prstGeom>
        </p:spPr>
        <p:txBody>
          <a:bodyPr/>
          <a:lstStyle>
            <a:lvl1pPr>
              <a:defRPr/>
            </a:lvl1pPr>
          </a:lstStyle>
          <a:p>
            <a:pPr>
              <a:defRPr/>
            </a:pPr>
            <a:fld id="{550A313D-EEB1-4DE3-82DA-6852FB7E4E78}" type="datetime1">
              <a:rPr lang="nl-BE">
                <a:solidFill>
                  <a:prstClr val="white">
                    <a:lumMod val="50000"/>
                  </a:prstClr>
                </a:solidFill>
              </a:rPr>
              <a:pPr>
                <a:defRPr/>
              </a:pPr>
              <a:t>2/02/2022</a:t>
            </a:fld>
            <a:endParaRPr lang="nl-BE" dirty="0">
              <a:solidFill>
                <a:prstClr val="white">
                  <a:lumMod val="50000"/>
                </a:prstClr>
              </a:solidFill>
            </a:endParaRPr>
          </a:p>
        </p:txBody>
      </p:sp>
      <p:sp>
        <p:nvSpPr>
          <p:cNvPr id="5" name="Tijdelijke aanduiding voor voettekst 8"/>
          <p:cNvSpPr>
            <a:spLocks noGrp="1"/>
          </p:cNvSpPr>
          <p:nvPr>
            <p:ph type="ftr" sz="quarter" idx="11"/>
          </p:nvPr>
        </p:nvSpPr>
        <p:spPr>
          <a:xfrm>
            <a:off x="2509838" y="4624388"/>
            <a:ext cx="3683000" cy="273844"/>
          </a:xfrm>
          <a:prstGeom prst="rect">
            <a:avLst/>
          </a:prstGeom>
        </p:spPr>
        <p:txBody>
          <a:bodyPr/>
          <a:lstStyle>
            <a:lvl1pPr>
              <a:defRPr/>
            </a:lvl1pPr>
          </a:lstStyle>
          <a:p>
            <a:pPr>
              <a:defRPr/>
            </a:pPr>
            <a:r>
              <a:rPr lang="nl-BE">
                <a:solidFill>
                  <a:prstClr val="white">
                    <a:lumMod val="50000"/>
                  </a:prstClr>
                </a:solidFill>
              </a:rPr>
              <a:t>Basisbereikbaarheid</a:t>
            </a:r>
            <a:endParaRPr lang="nl-BE" sz="750" dirty="0">
              <a:solidFill>
                <a:prstClr val="white">
                  <a:lumMod val="50000"/>
                </a:prstClr>
              </a:solidFill>
            </a:endParaRPr>
          </a:p>
        </p:txBody>
      </p:sp>
      <p:sp>
        <p:nvSpPr>
          <p:cNvPr id="6" name="Slide Number Placeholder 3"/>
          <p:cNvSpPr>
            <a:spLocks noGrp="1"/>
          </p:cNvSpPr>
          <p:nvPr>
            <p:ph type="sldNum" sz="quarter" idx="12"/>
          </p:nvPr>
        </p:nvSpPr>
        <p:spPr>
          <a:xfrm>
            <a:off x="6588125" y="4637485"/>
            <a:ext cx="850900" cy="260747"/>
          </a:xfrm>
          <a:prstGeom prst="rect">
            <a:avLst/>
          </a:prstGeom>
        </p:spPr>
        <p:txBody>
          <a:bodyPr/>
          <a:lstStyle>
            <a:lvl1pPr>
              <a:defRPr/>
            </a:lvl1pPr>
          </a:lstStyle>
          <a:p>
            <a:pPr>
              <a:defRPr/>
            </a:pPr>
            <a:r>
              <a:rPr lang="nl-BE" altLang="nl-BE"/>
              <a:t>Dia </a:t>
            </a:r>
            <a:fld id="{3560CC3F-52AA-4165-94A6-F5A9BE24EC50}" type="slidenum">
              <a:rPr lang="nl-BE" altLang="nl-BE"/>
              <a:pPr>
                <a:defRPr/>
              </a:pPr>
              <a:t>‹nr.›</a:t>
            </a:fld>
            <a:endParaRPr lang="nl-BE" altLang="nl-BE"/>
          </a:p>
        </p:txBody>
      </p:sp>
    </p:spTree>
    <p:extLst>
      <p:ext uri="{BB962C8B-B14F-4D97-AF65-F5344CB8AC3E}">
        <p14:creationId xmlns:p14="http://schemas.microsoft.com/office/powerpoint/2010/main" val="323232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kader zonder titel">
    <p:spTree>
      <p:nvGrpSpPr>
        <p:cNvPr id="1" name=""/>
        <p:cNvGrpSpPr/>
        <p:nvPr/>
      </p:nvGrpSpPr>
      <p:grpSpPr>
        <a:xfrm>
          <a:off x="0" y="0"/>
          <a:ext cx="0" cy="0"/>
          <a:chOff x="0" y="0"/>
          <a:chExt cx="0" cy="0"/>
        </a:xfrm>
      </p:grpSpPr>
      <p:cxnSp>
        <p:nvCxnSpPr>
          <p:cNvPr id="3" name="Rechte verbindingslijn 2"/>
          <p:cNvCxnSpPr/>
          <p:nvPr userDrawn="1"/>
        </p:nvCxnSpPr>
        <p:spPr>
          <a:xfrm>
            <a:off x="360363" y="270272"/>
            <a:ext cx="8388350" cy="0"/>
          </a:xfrm>
          <a:prstGeom prst="line">
            <a:avLst/>
          </a:prstGeom>
          <a:ln w="73025"/>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idx="1"/>
          </p:nvPr>
        </p:nvSpPr>
        <p:spPr>
          <a:xfrm>
            <a:off x="611560" y="681541"/>
            <a:ext cx="7869266" cy="3261809"/>
          </a:xfrm>
          <a:prstGeom prst="rect">
            <a:avLst/>
          </a:prstGeom>
          <a:noFill/>
        </p:spPr>
        <p:txBody>
          <a:bodyPr vert="horz" lIns="91440" tIns="45720" rIns="91440" bIns="45720" rtlCol="0">
            <a:normAutofit/>
          </a:bodyPr>
          <a:lstStyle>
            <a:lvl1pPr marL="257175" indent="-257175">
              <a:buClr>
                <a:schemeClr val="accent1"/>
              </a:buClr>
              <a:buSzPct val="110000"/>
              <a:buFont typeface="Calibri" pitchFamily="34" charset="0"/>
              <a:buChar char="•"/>
              <a:defRPr/>
            </a:lvl1pPr>
            <a:lvl2pPr marL="600075" indent="-257175">
              <a:buClr>
                <a:schemeClr val="accent1"/>
              </a:buClr>
              <a:buSzPct val="110000"/>
              <a:buFont typeface="Calibri" pitchFamily="34" charset="0"/>
              <a:buChar char="•"/>
              <a:defRPr/>
            </a:lvl2pPr>
            <a:lvl3pPr marL="942975" indent="-257175">
              <a:buClr>
                <a:schemeClr val="accent1"/>
              </a:buClr>
              <a:buSzPct val="110000"/>
              <a:buFont typeface="Calibri" pitchFamily="34" charset="0"/>
              <a:buChar char="•"/>
              <a:defRPr/>
            </a:lvl3pPr>
            <a:lvl4pPr marL="1371600" indent="-342900">
              <a:buClr>
                <a:schemeClr val="accent1"/>
              </a:buClr>
              <a:buSzPct val="110000"/>
              <a:buFont typeface="Calibri" pitchFamily="34" charset="0"/>
              <a:buChar char="•"/>
              <a:defRPr/>
            </a:lvl4pPr>
            <a:lvl5pPr marL="1714500" indent="-342900">
              <a:buClr>
                <a:schemeClr val="accent1"/>
              </a:buClr>
              <a:buSzPct val="110000"/>
              <a:buFont typeface="Calibri" pitchFamily="34" charset="0"/>
              <a:buChar cha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datum 6"/>
          <p:cNvSpPr>
            <a:spLocks noGrp="1"/>
          </p:cNvSpPr>
          <p:nvPr>
            <p:ph type="dt" sz="half" idx="10"/>
          </p:nvPr>
        </p:nvSpPr>
        <p:spPr>
          <a:xfrm>
            <a:off x="1403351" y="4624388"/>
            <a:ext cx="828675" cy="273844"/>
          </a:xfrm>
          <a:prstGeom prst="rect">
            <a:avLst/>
          </a:prstGeom>
        </p:spPr>
        <p:txBody>
          <a:bodyPr/>
          <a:lstStyle>
            <a:lvl1pPr>
              <a:defRPr/>
            </a:lvl1pPr>
          </a:lstStyle>
          <a:p>
            <a:pPr>
              <a:defRPr/>
            </a:pPr>
            <a:fld id="{41BDDB5C-5F33-4E2E-8E9D-CC7E35DE4477}" type="datetime1">
              <a:rPr lang="nl-BE">
                <a:solidFill>
                  <a:prstClr val="white">
                    <a:lumMod val="50000"/>
                  </a:prstClr>
                </a:solidFill>
              </a:rPr>
              <a:pPr>
                <a:defRPr/>
              </a:pPr>
              <a:t>2/02/2022</a:t>
            </a:fld>
            <a:endParaRPr lang="nl-BE" dirty="0">
              <a:solidFill>
                <a:prstClr val="white">
                  <a:lumMod val="50000"/>
                </a:prstClr>
              </a:solidFill>
            </a:endParaRPr>
          </a:p>
        </p:txBody>
      </p:sp>
      <p:sp>
        <p:nvSpPr>
          <p:cNvPr id="5" name="Tijdelijke aanduiding voor voettekst 8"/>
          <p:cNvSpPr>
            <a:spLocks noGrp="1"/>
          </p:cNvSpPr>
          <p:nvPr>
            <p:ph type="ftr" sz="quarter" idx="11"/>
          </p:nvPr>
        </p:nvSpPr>
        <p:spPr>
          <a:xfrm>
            <a:off x="2509838" y="4624388"/>
            <a:ext cx="3683000" cy="273844"/>
          </a:xfrm>
          <a:prstGeom prst="rect">
            <a:avLst/>
          </a:prstGeom>
        </p:spPr>
        <p:txBody>
          <a:bodyPr/>
          <a:lstStyle>
            <a:lvl1pPr>
              <a:defRPr/>
            </a:lvl1pPr>
          </a:lstStyle>
          <a:p>
            <a:pPr>
              <a:defRPr/>
            </a:pPr>
            <a:r>
              <a:rPr lang="nl-BE">
                <a:solidFill>
                  <a:prstClr val="white">
                    <a:lumMod val="50000"/>
                  </a:prstClr>
                </a:solidFill>
              </a:rPr>
              <a:t>Basisbereikbaarheid</a:t>
            </a:r>
            <a:endParaRPr lang="nl-BE" sz="750" dirty="0">
              <a:solidFill>
                <a:prstClr val="white">
                  <a:lumMod val="50000"/>
                </a:prstClr>
              </a:solidFill>
            </a:endParaRPr>
          </a:p>
        </p:txBody>
      </p:sp>
      <p:sp>
        <p:nvSpPr>
          <p:cNvPr id="6" name="Slide Number Placeholder 3"/>
          <p:cNvSpPr>
            <a:spLocks noGrp="1"/>
          </p:cNvSpPr>
          <p:nvPr>
            <p:ph type="sldNum" sz="quarter" idx="12"/>
          </p:nvPr>
        </p:nvSpPr>
        <p:spPr>
          <a:xfrm>
            <a:off x="6588125" y="4637485"/>
            <a:ext cx="850900" cy="260747"/>
          </a:xfrm>
          <a:prstGeom prst="rect">
            <a:avLst/>
          </a:prstGeom>
        </p:spPr>
        <p:txBody>
          <a:bodyPr/>
          <a:lstStyle>
            <a:lvl1pPr>
              <a:defRPr/>
            </a:lvl1pPr>
          </a:lstStyle>
          <a:p>
            <a:pPr>
              <a:defRPr/>
            </a:pPr>
            <a:r>
              <a:rPr lang="nl-BE" altLang="nl-BE"/>
              <a:t>Dia </a:t>
            </a:r>
            <a:fld id="{E808908D-64CA-421D-B5CC-87D1C321B000}" type="slidenum">
              <a:rPr lang="nl-BE" altLang="nl-BE"/>
              <a:pPr>
                <a:defRPr/>
              </a:pPr>
              <a:t>‹nr.›</a:t>
            </a:fld>
            <a:endParaRPr lang="nl-BE" altLang="nl-BE"/>
          </a:p>
        </p:txBody>
      </p:sp>
    </p:spTree>
    <p:extLst>
      <p:ext uri="{BB962C8B-B14F-4D97-AF65-F5344CB8AC3E}">
        <p14:creationId xmlns:p14="http://schemas.microsoft.com/office/powerpoint/2010/main" val="1971206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en object - 2 kaders">
    <p:spTree>
      <p:nvGrpSpPr>
        <p:cNvPr id="1" name=""/>
        <p:cNvGrpSpPr/>
        <p:nvPr/>
      </p:nvGrpSpPr>
      <p:grpSpPr>
        <a:xfrm>
          <a:off x="0" y="0"/>
          <a:ext cx="0" cy="0"/>
          <a:chOff x="0" y="0"/>
          <a:chExt cx="0" cy="0"/>
        </a:xfrm>
      </p:grpSpPr>
      <p:cxnSp>
        <p:nvCxnSpPr>
          <p:cNvPr id="5" name="Rechte verbindingslijn 4"/>
          <p:cNvCxnSpPr/>
          <p:nvPr userDrawn="1"/>
        </p:nvCxnSpPr>
        <p:spPr>
          <a:xfrm>
            <a:off x="360363" y="270272"/>
            <a:ext cx="8388350" cy="0"/>
          </a:xfrm>
          <a:prstGeom prst="line">
            <a:avLst/>
          </a:prstGeom>
          <a:ln w="73025"/>
        </p:spPr>
        <p:style>
          <a:lnRef idx="1">
            <a:schemeClr val="accent1"/>
          </a:lnRef>
          <a:fillRef idx="0">
            <a:schemeClr val="accent1"/>
          </a:fillRef>
          <a:effectRef idx="0">
            <a:schemeClr val="accent1"/>
          </a:effectRef>
          <a:fontRef idx="minor">
            <a:schemeClr val="tx1"/>
          </a:fontRef>
        </p:style>
      </p:cxnSp>
      <p:sp>
        <p:nvSpPr>
          <p:cNvPr id="10" name="Text Placeholder 6"/>
          <p:cNvSpPr>
            <a:spLocks noGrp="1"/>
          </p:cNvSpPr>
          <p:nvPr>
            <p:ph idx="14"/>
          </p:nvPr>
        </p:nvSpPr>
        <p:spPr>
          <a:xfrm>
            <a:off x="539552" y="1059583"/>
            <a:ext cx="3868738" cy="3261809"/>
          </a:xfrm>
          <a:prstGeom prst="rect">
            <a:avLst/>
          </a:prstGeom>
          <a:noFill/>
        </p:spPr>
        <p:txBody>
          <a:bodyPr vert="horz" lIns="91440" tIns="45720" rIns="91440" bIns="45720" rtlCol="0">
            <a:normAutofit/>
          </a:bodyPr>
          <a:lstStyle>
            <a:lvl1pPr marL="257175" indent="-257175">
              <a:buClr>
                <a:schemeClr val="accent1"/>
              </a:buClr>
              <a:buSzPct val="110000"/>
              <a:buFont typeface="Calibri" pitchFamily="34" charset="0"/>
              <a:buChar char="•"/>
              <a:defRPr/>
            </a:lvl1pPr>
            <a:lvl2pPr marL="600075" indent="-257175">
              <a:buClr>
                <a:schemeClr val="accent1"/>
              </a:buClr>
              <a:buSzPct val="110000"/>
              <a:buFont typeface="Calibri" pitchFamily="34" charset="0"/>
              <a:buChar char="•"/>
              <a:defRPr/>
            </a:lvl2pPr>
            <a:lvl3pPr marL="942975" indent="-257175">
              <a:buClr>
                <a:schemeClr val="accent1"/>
              </a:buClr>
              <a:buSzPct val="110000"/>
              <a:buFont typeface="Calibri" pitchFamily="34" charset="0"/>
              <a:buChar char="•"/>
              <a:defRPr/>
            </a:lvl3pPr>
          </a:lstStyle>
          <a:p>
            <a:pPr lvl="0"/>
            <a:r>
              <a:rPr lang="nl-NL"/>
              <a:t>Klik om de modelstijlen te bewerken</a:t>
            </a:r>
          </a:p>
          <a:p>
            <a:pPr lvl="1"/>
            <a:r>
              <a:rPr lang="nl-NL"/>
              <a:t>Tweede niveau</a:t>
            </a:r>
          </a:p>
          <a:p>
            <a:pPr lvl="2"/>
            <a:r>
              <a:rPr lang="nl-NL"/>
              <a:t>Derde niveau</a:t>
            </a:r>
          </a:p>
        </p:txBody>
      </p:sp>
      <p:sp>
        <p:nvSpPr>
          <p:cNvPr id="12" name="Text Placeholder 6"/>
          <p:cNvSpPr>
            <a:spLocks noGrp="1"/>
          </p:cNvSpPr>
          <p:nvPr>
            <p:ph idx="15"/>
          </p:nvPr>
        </p:nvSpPr>
        <p:spPr>
          <a:xfrm>
            <a:off x="4754394" y="1059583"/>
            <a:ext cx="3868738" cy="3261809"/>
          </a:xfrm>
          <a:prstGeom prst="rect">
            <a:avLst/>
          </a:prstGeom>
          <a:noFill/>
        </p:spPr>
        <p:txBody>
          <a:bodyPr vert="horz" lIns="91440" tIns="45720" rIns="91440" bIns="45720" rtlCol="0">
            <a:normAutofit/>
          </a:bodyPr>
          <a:lstStyle>
            <a:lvl1pPr marL="257175" indent="-257175">
              <a:buClr>
                <a:schemeClr val="accent1"/>
              </a:buClr>
              <a:buSzPct val="110000"/>
              <a:buFont typeface="Calibri" pitchFamily="34" charset="0"/>
              <a:buChar char="•"/>
              <a:defRPr/>
            </a:lvl1pPr>
            <a:lvl2pPr marL="600075" indent="-257175">
              <a:buClr>
                <a:schemeClr val="accent1"/>
              </a:buClr>
              <a:buSzPct val="110000"/>
              <a:buFont typeface="Calibri" pitchFamily="34" charset="0"/>
              <a:buChar char="•"/>
              <a:defRPr/>
            </a:lvl2pPr>
            <a:lvl3pPr marL="942975" indent="-257175">
              <a:buClr>
                <a:schemeClr val="accent1"/>
              </a:buClr>
              <a:buSzPct val="110000"/>
              <a:buFont typeface="Calibri" pitchFamily="34" charset="0"/>
              <a:buChar char="•"/>
              <a:defRPr/>
            </a:lvl3pPr>
          </a:lstStyle>
          <a:p>
            <a:pPr lvl="0"/>
            <a:r>
              <a:rPr lang="nl-NL"/>
              <a:t>Klik om de modelstijlen te bewerken</a:t>
            </a:r>
          </a:p>
          <a:p>
            <a:pPr lvl="1"/>
            <a:r>
              <a:rPr lang="nl-NL"/>
              <a:t>Tweede niveau</a:t>
            </a:r>
          </a:p>
          <a:p>
            <a:pPr lvl="2"/>
            <a:r>
              <a:rPr lang="nl-NL"/>
              <a:t>Derde niveau</a:t>
            </a:r>
          </a:p>
        </p:txBody>
      </p:sp>
      <p:sp>
        <p:nvSpPr>
          <p:cNvPr id="20" name="Title 2"/>
          <p:cNvSpPr>
            <a:spLocks noGrp="1"/>
          </p:cNvSpPr>
          <p:nvPr>
            <p:ph type="title"/>
          </p:nvPr>
        </p:nvSpPr>
        <p:spPr>
          <a:xfrm>
            <a:off x="360001" y="357504"/>
            <a:ext cx="8315381" cy="556243"/>
          </a:xfrm>
          <a:prstGeom prst="rect">
            <a:avLst/>
          </a:prstGeom>
        </p:spPr>
        <p:txBody>
          <a:bodyPr/>
          <a:lstStyle>
            <a:lvl1pPr>
              <a:defRPr sz="2700" i="0">
                <a:solidFill>
                  <a:schemeClr val="bg1">
                    <a:lumMod val="50000"/>
                  </a:schemeClr>
                </a:solidFill>
              </a:defRPr>
            </a:lvl1pPr>
          </a:lstStyle>
          <a:p>
            <a:r>
              <a:rPr lang="nl-NL" noProof="0"/>
              <a:t>Klik om de stijl te bewerken</a:t>
            </a:r>
            <a:endParaRPr lang="nl-BE" noProof="0" dirty="0"/>
          </a:p>
        </p:txBody>
      </p:sp>
      <p:sp>
        <p:nvSpPr>
          <p:cNvPr id="6" name="Tijdelijke aanduiding voor datum 6"/>
          <p:cNvSpPr>
            <a:spLocks noGrp="1"/>
          </p:cNvSpPr>
          <p:nvPr>
            <p:ph type="dt" sz="half" idx="16"/>
          </p:nvPr>
        </p:nvSpPr>
        <p:spPr>
          <a:xfrm>
            <a:off x="1403351" y="4624388"/>
            <a:ext cx="828675" cy="273844"/>
          </a:xfrm>
          <a:prstGeom prst="rect">
            <a:avLst/>
          </a:prstGeom>
        </p:spPr>
        <p:txBody>
          <a:bodyPr/>
          <a:lstStyle>
            <a:lvl1pPr>
              <a:defRPr/>
            </a:lvl1pPr>
          </a:lstStyle>
          <a:p>
            <a:pPr>
              <a:defRPr/>
            </a:pPr>
            <a:fld id="{EC303D72-B163-4098-8BC4-AF07C02EB888}" type="datetime1">
              <a:rPr lang="nl-BE">
                <a:solidFill>
                  <a:prstClr val="white">
                    <a:lumMod val="50000"/>
                  </a:prstClr>
                </a:solidFill>
              </a:rPr>
              <a:pPr>
                <a:defRPr/>
              </a:pPr>
              <a:t>2/02/2022</a:t>
            </a:fld>
            <a:endParaRPr lang="nl-BE" dirty="0">
              <a:solidFill>
                <a:prstClr val="white">
                  <a:lumMod val="50000"/>
                </a:prstClr>
              </a:solidFill>
            </a:endParaRPr>
          </a:p>
        </p:txBody>
      </p:sp>
      <p:sp>
        <p:nvSpPr>
          <p:cNvPr id="7" name="Tijdelijke aanduiding voor voettekst 8"/>
          <p:cNvSpPr>
            <a:spLocks noGrp="1"/>
          </p:cNvSpPr>
          <p:nvPr>
            <p:ph type="ftr" sz="quarter" idx="17"/>
          </p:nvPr>
        </p:nvSpPr>
        <p:spPr>
          <a:xfrm>
            <a:off x="2509838" y="4624388"/>
            <a:ext cx="3683000" cy="273844"/>
          </a:xfrm>
          <a:prstGeom prst="rect">
            <a:avLst/>
          </a:prstGeom>
        </p:spPr>
        <p:txBody>
          <a:bodyPr/>
          <a:lstStyle>
            <a:lvl1pPr>
              <a:defRPr/>
            </a:lvl1pPr>
          </a:lstStyle>
          <a:p>
            <a:pPr>
              <a:defRPr/>
            </a:pPr>
            <a:r>
              <a:rPr lang="nl-BE">
                <a:solidFill>
                  <a:prstClr val="white">
                    <a:lumMod val="50000"/>
                  </a:prstClr>
                </a:solidFill>
              </a:rPr>
              <a:t>Basisbereikbaarheid</a:t>
            </a:r>
            <a:endParaRPr lang="nl-BE" sz="750" dirty="0">
              <a:solidFill>
                <a:prstClr val="white">
                  <a:lumMod val="50000"/>
                </a:prstClr>
              </a:solidFill>
            </a:endParaRPr>
          </a:p>
        </p:txBody>
      </p:sp>
      <p:sp>
        <p:nvSpPr>
          <p:cNvPr id="8" name="Slide Number Placeholder 3"/>
          <p:cNvSpPr>
            <a:spLocks noGrp="1"/>
          </p:cNvSpPr>
          <p:nvPr>
            <p:ph type="sldNum" sz="quarter" idx="18"/>
          </p:nvPr>
        </p:nvSpPr>
        <p:spPr>
          <a:xfrm>
            <a:off x="6588125" y="4637485"/>
            <a:ext cx="850900" cy="260747"/>
          </a:xfrm>
          <a:prstGeom prst="rect">
            <a:avLst/>
          </a:prstGeom>
        </p:spPr>
        <p:txBody>
          <a:bodyPr/>
          <a:lstStyle>
            <a:lvl1pPr>
              <a:defRPr/>
            </a:lvl1pPr>
          </a:lstStyle>
          <a:p>
            <a:pPr>
              <a:defRPr/>
            </a:pPr>
            <a:r>
              <a:rPr lang="nl-BE" altLang="nl-BE"/>
              <a:t>Dia </a:t>
            </a:r>
            <a:fld id="{74176EB8-4391-4244-A4E1-1720D70220A4}" type="slidenum">
              <a:rPr lang="nl-BE" altLang="nl-BE"/>
              <a:pPr>
                <a:defRPr/>
              </a:pPr>
              <a:t>‹nr.›</a:t>
            </a:fld>
            <a:endParaRPr lang="nl-BE" altLang="nl-BE"/>
          </a:p>
        </p:txBody>
      </p:sp>
    </p:spTree>
    <p:extLst>
      <p:ext uri="{BB962C8B-B14F-4D97-AF65-F5344CB8AC3E}">
        <p14:creationId xmlns:p14="http://schemas.microsoft.com/office/powerpoint/2010/main" val="1462595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 2 kaders zonder titel">
    <p:spTree>
      <p:nvGrpSpPr>
        <p:cNvPr id="1" name=""/>
        <p:cNvGrpSpPr/>
        <p:nvPr/>
      </p:nvGrpSpPr>
      <p:grpSpPr>
        <a:xfrm>
          <a:off x="0" y="0"/>
          <a:ext cx="0" cy="0"/>
          <a:chOff x="0" y="0"/>
          <a:chExt cx="0" cy="0"/>
        </a:xfrm>
      </p:grpSpPr>
      <p:cxnSp>
        <p:nvCxnSpPr>
          <p:cNvPr id="4" name="Rechte verbindingslijn 3"/>
          <p:cNvCxnSpPr/>
          <p:nvPr userDrawn="1"/>
        </p:nvCxnSpPr>
        <p:spPr>
          <a:xfrm>
            <a:off x="360363" y="270272"/>
            <a:ext cx="8388350" cy="0"/>
          </a:xfrm>
          <a:prstGeom prst="line">
            <a:avLst/>
          </a:prstGeom>
          <a:ln w="73025"/>
        </p:spPr>
        <p:style>
          <a:lnRef idx="1">
            <a:schemeClr val="accent1"/>
          </a:lnRef>
          <a:fillRef idx="0">
            <a:schemeClr val="accent1"/>
          </a:fillRef>
          <a:effectRef idx="0">
            <a:schemeClr val="accent1"/>
          </a:effectRef>
          <a:fontRef idx="minor">
            <a:schemeClr val="tx1"/>
          </a:fontRef>
        </p:style>
      </p:cxnSp>
      <p:sp>
        <p:nvSpPr>
          <p:cNvPr id="10" name="Text Placeholder 6"/>
          <p:cNvSpPr>
            <a:spLocks noGrp="1"/>
          </p:cNvSpPr>
          <p:nvPr>
            <p:ph idx="14"/>
          </p:nvPr>
        </p:nvSpPr>
        <p:spPr>
          <a:xfrm>
            <a:off x="539552" y="735547"/>
            <a:ext cx="3868738" cy="3261809"/>
          </a:xfrm>
          <a:prstGeom prst="rect">
            <a:avLst/>
          </a:prstGeom>
          <a:noFill/>
        </p:spPr>
        <p:txBody>
          <a:bodyPr vert="horz" lIns="91440" tIns="45720" rIns="91440" bIns="45720" rtlCol="0">
            <a:normAutofit/>
          </a:bodyPr>
          <a:lstStyle>
            <a:lvl1pPr marL="257175" indent="-257175">
              <a:buClr>
                <a:schemeClr val="accent1"/>
              </a:buClr>
              <a:buSzPct val="110000"/>
              <a:buFont typeface="Calibri" pitchFamily="34" charset="0"/>
              <a:buChar char="•"/>
              <a:defRPr/>
            </a:lvl1pPr>
            <a:lvl2pPr marL="600075" indent="-257175">
              <a:buClr>
                <a:schemeClr val="accent1"/>
              </a:buClr>
              <a:buSzPct val="110000"/>
              <a:buFont typeface="Calibri" pitchFamily="34" charset="0"/>
              <a:buChar char="•"/>
              <a:defRPr/>
            </a:lvl2pPr>
            <a:lvl3pPr marL="942975" indent="-257175">
              <a:buClr>
                <a:schemeClr val="accent1"/>
              </a:buClr>
              <a:buSzPct val="110000"/>
              <a:buFont typeface="Calibri" pitchFamily="34" charset="0"/>
              <a:buChar char="•"/>
              <a:defRPr/>
            </a:lvl3pPr>
          </a:lstStyle>
          <a:p>
            <a:pPr lvl="0"/>
            <a:r>
              <a:rPr lang="nl-NL"/>
              <a:t>Klik om de modelstijlen te bewerken</a:t>
            </a:r>
          </a:p>
          <a:p>
            <a:pPr lvl="1"/>
            <a:r>
              <a:rPr lang="nl-NL"/>
              <a:t>Tweede niveau</a:t>
            </a:r>
          </a:p>
          <a:p>
            <a:pPr lvl="2"/>
            <a:r>
              <a:rPr lang="nl-NL"/>
              <a:t>Derde niveau</a:t>
            </a:r>
          </a:p>
        </p:txBody>
      </p:sp>
      <p:sp>
        <p:nvSpPr>
          <p:cNvPr id="12" name="Text Placeholder 6"/>
          <p:cNvSpPr>
            <a:spLocks noGrp="1"/>
          </p:cNvSpPr>
          <p:nvPr>
            <p:ph idx="15"/>
          </p:nvPr>
        </p:nvSpPr>
        <p:spPr>
          <a:xfrm>
            <a:off x="4754394" y="735547"/>
            <a:ext cx="3868738" cy="3261809"/>
          </a:xfrm>
          <a:prstGeom prst="rect">
            <a:avLst/>
          </a:prstGeom>
          <a:noFill/>
        </p:spPr>
        <p:txBody>
          <a:bodyPr vert="horz" lIns="91440" tIns="45720" rIns="91440" bIns="45720" rtlCol="0">
            <a:normAutofit/>
          </a:bodyPr>
          <a:lstStyle>
            <a:lvl1pPr marL="257175" indent="-257175">
              <a:buClr>
                <a:schemeClr val="accent1"/>
              </a:buClr>
              <a:buSzPct val="110000"/>
              <a:buFont typeface="Calibri" pitchFamily="34" charset="0"/>
              <a:buChar char="•"/>
              <a:defRPr/>
            </a:lvl1pPr>
            <a:lvl2pPr marL="600075" indent="-257175">
              <a:buClr>
                <a:schemeClr val="accent1"/>
              </a:buClr>
              <a:buSzPct val="110000"/>
              <a:buFont typeface="Calibri" pitchFamily="34" charset="0"/>
              <a:buChar char="•"/>
              <a:defRPr/>
            </a:lvl2pPr>
            <a:lvl3pPr marL="942975" indent="-257175">
              <a:buClr>
                <a:schemeClr val="accent1"/>
              </a:buClr>
              <a:buSzPct val="110000"/>
              <a:buFont typeface="Calibri" pitchFamily="34" charset="0"/>
              <a:buChar char="•"/>
              <a:defRPr/>
            </a:lvl3pPr>
          </a:lstStyle>
          <a:p>
            <a:pPr lvl="0"/>
            <a:r>
              <a:rPr lang="nl-NL"/>
              <a:t>Klik om de modelstijlen te bewerken</a:t>
            </a:r>
          </a:p>
          <a:p>
            <a:pPr lvl="1"/>
            <a:r>
              <a:rPr lang="nl-NL"/>
              <a:t>Tweede niveau</a:t>
            </a:r>
          </a:p>
          <a:p>
            <a:pPr lvl="2"/>
            <a:r>
              <a:rPr lang="nl-NL"/>
              <a:t>Derde niveau</a:t>
            </a:r>
          </a:p>
        </p:txBody>
      </p:sp>
      <p:sp>
        <p:nvSpPr>
          <p:cNvPr id="5" name="Tijdelijke aanduiding voor datum 6"/>
          <p:cNvSpPr>
            <a:spLocks noGrp="1"/>
          </p:cNvSpPr>
          <p:nvPr>
            <p:ph type="dt" sz="half" idx="16"/>
          </p:nvPr>
        </p:nvSpPr>
        <p:spPr>
          <a:xfrm>
            <a:off x="1403351" y="4624388"/>
            <a:ext cx="828675" cy="273844"/>
          </a:xfrm>
          <a:prstGeom prst="rect">
            <a:avLst/>
          </a:prstGeom>
        </p:spPr>
        <p:txBody>
          <a:bodyPr/>
          <a:lstStyle>
            <a:lvl1pPr>
              <a:defRPr/>
            </a:lvl1pPr>
          </a:lstStyle>
          <a:p>
            <a:pPr>
              <a:defRPr/>
            </a:pPr>
            <a:fld id="{A275483E-FC9E-40DE-BD2D-30C03F443BFD}" type="datetime1">
              <a:rPr lang="nl-BE">
                <a:solidFill>
                  <a:prstClr val="white">
                    <a:lumMod val="50000"/>
                  </a:prstClr>
                </a:solidFill>
              </a:rPr>
              <a:pPr>
                <a:defRPr/>
              </a:pPr>
              <a:t>2/02/2022</a:t>
            </a:fld>
            <a:endParaRPr lang="nl-BE" dirty="0">
              <a:solidFill>
                <a:prstClr val="white">
                  <a:lumMod val="50000"/>
                </a:prstClr>
              </a:solidFill>
            </a:endParaRPr>
          </a:p>
        </p:txBody>
      </p:sp>
      <p:sp>
        <p:nvSpPr>
          <p:cNvPr id="6" name="Tijdelijke aanduiding voor voettekst 8"/>
          <p:cNvSpPr>
            <a:spLocks noGrp="1"/>
          </p:cNvSpPr>
          <p:nvPr>
            <p:ph type="ftr" sz="quarter" idx="17"/>
          </p:nvPr>
        </p:nvSpPr>
        <p:spPr>
          <a:xfrm>
            <a:off x="2509838" y="4624388"/>
            <a:ext cx="3683000" cy="273844"/>
          </a:xfrm>
          <a:prstGeom prst="rect">
            <a:avLst/>
          </a:prstGeom>
        </p:spPr>
        <p:txBody>
          <a:bodyPr/>
          <a:lstStyle>
            <a:lvl1pPr>
              <a:defRPr/>
            </a:lvl1pPr>
          </a:lstStyle>
          <a:p>
            <a:pPr>
              <a:defRPr/>
            </a:pPr>
            <a:r>
              <a:rPr lang="nl-BE">
                <a:solidFill>
                  <a:prstClr val="white">
                    <a:lumMod val="50000"/>
                  </a:prstClr>
                </a:solidFill>
              </a:rPr>
              <a:t>Basisbereikbaarheid</a:t>
            </a:r>
            <a:endParaRPr lang="nl-BE" sz="750" dirty="0">
              <a:solidFill>
                <a:prstClr val="white">
                  <a:lumMod val="50000"/>
                </a:prstClr>
              </a:solidFill>
            </a:endParaRPr>
          </a:p>
        </p:txBody>
      </p:sp>
      <p:sp>
        <p:nvSpPr>
          <p:cNvPr id="7" name="Slide Number Placeholder 3"/>
          <p:cNvSpPr>
            <a:spLocks noGrp="1"/>
          </p:cNvSpPr>
          <p:nvPr>
            <p:ph type="sldNum" sz="quarter" idx="18"/>
          </p:nvPr>
        </p:nvSpPr>
        <p:spPr>
          <a:xfrm>
            <a:off x="6588125" y="4637485"/>
            <a:ext cx="850900" cy="260747"/>
          </a:xfrm>
          <a:prstGeom prst="rect">
            <a:avLst/>
          </a:prstGeom>
        </p:spPr>
        <p:txBody>
          <a:bodyPr/>
          <a:lstStyle>
            <a:lvl1pPr>
              <a:defRPr/>
            </a:lvl1pPr>
          </a:lstStyle>
          <a:p>
            <a:pPr>
              <a:defRPr/>
            </a:pPr>
            <a:r>
              <a:rPr lang="nl-BE" altLang="nl-BE"/>
              <a:t>Dia </a:t>
            </a:r>
            <a:fld id="{A9D1688D-BDCB-43FF-B590-4DEF46F5B60C}" type="slidenum">
              <a:rPr lang="nl-BE" altLang="nl-BE"/>
              <a:pPr>
                <a:defRPr/>
              </a:pPr>
              <a:t>‹nr.›</a:t>
            </a:fld>
            <a:endParaRPr lang="nl-BE" altLang="nl-BE"/>
          </a:p>
        </p:txBody>
      </p:sp>
    </p:spTree>
    <p:extLst>
      <p:ext uri="{BB962C8B-B14F-4D97-AF65-F5344CB8AC3E}">
        <p14:creationId xmlns:p14="http://schemas.microsoft.com/office/powerpoint/2010/main" val="766385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ge dia met titel">
    <p:spTree>
      <p:nvGrpSpPr>
        <p:cNvPr id="1" name=""/>
        <p:cNvGrpSpPr/>
        <p:nvPr/>
      </p:nvGrpSpPr>
      <p:grpSpPr>
        <a:xfrm>
          <a:off x="0" y="0"/>
          <a:ext cx="0" cy="0"/>
          <a:chOff x="0" y="0"/>
          <a:chExt cx="0" cy="0"/>
        </a:xfrm>
      </p:grpSpPr>
      <p:cxnSp>
        <p:nvCxnSpPr>
          <p:cNvPr id="3" name="Rechte verbindingslijn 2"/>
          <p:cNvCxnSpPr/>
          <p:nvPr userDrawn="1"/>
        </p:nvCxnSpPr>
        <p:spPr>
          <a:xfrm>
            <a:off x="360363" y="270272"/>
            <a:ext cx="8388350" cy="0"/>
          </a:xfrm>
          <a:prstGeom prst="line">
            <a:avLst/>
          </a:prstGeom>
          <a:ln w="73025"/>
        </p:spPr>
        <p:style>
          <a:lnRef idx="1">
            <a:schemeClr val="accent1"/>
          </a:lnRef>
          <a:fillRef idx="0">
            <a:schemeClr val="accent1"/>
          </a:fillRef>
          <a:effectRef idx="0">
            <a:schemeClr val="accent1"/>
          </a:effectRef>
          <a:fontRef idx="minor">
            <a:schemeClr val="tx1"/>
          </a:fontRef>
        </p:style>
      </p:cxnSp>
      <p:sp>
        <p:nvSpPr>
          <p:cNvPr id="4" name="Title 2"/>
          <p:cNvSpPr txBox="1">
            <a:spLocks/>
          </p:cNvSpPr>
          <p:nvPr userDrawn="1"/>
        </p:nvSpPr>
        <p:spPr>
          <a:xfrm>
            <a:off x="366714" y="1015603"/>
            <a:ext cx="8315325" cy="556022"/>
          </a:xfrm>
          <a:prstGeom prst="rect">
            <a:avLst/>
          </a:prstGeom>
        </p:spPr>
        <p:txBody>
          <a:bodyPr anchor="ctr"/>
          <a:lstStyle>
            <a:lvl1pPr algn="l" defTabSz="914400" rtl="0" eaLnBrk="1" latinLnBrk="0" hangingPunct="1">
              <a:spcBef>
                <a:spcPct val="0"/>
              </a:spcBef>
              <a:buNone/>
              <a:defRPr sz="3600" b="1" i="0" kern="1200">
                <a:solidFill>
                  <a:schemeClr val="bg1">
                    <a:lumMod val="50000"/>
                  </a:schemeClr>
                </a:solidFill>
                <a:latin typeface="+mj-lt"/>
                <a:ea typeface="+mj-ea"/>
                <a:cs typeface="+mj-cs"/>
              </a:defRPr>
            </a:lvl1pPr>
          </a:lstStyle>
          <a:p>
            <a:pPr>
              <a:defRPr/>
            </a:pPr>
            <a:r>
              <a:rPr lang="nl-BE" sz="1500" dirty="0">
                <a:solidFill>
                  <a:prstClr val="white">
                    <a:lumMod val="50000"/>
                  </a:prstClr>
                </a:solidFill>
              </a:rPr>
              <a:t>Als afwisseling van het grijs kan u ook de accentkleuren gebruiken </a:t>
            </a:r>
          </a:p>
        </p:txBody>
      </p:sp>
      <p:sp>
        <p:nvSpPr>
          <p:cNvPr id="16" name="Title 2"/>
          <p:cNvSpPr>
            <a:spLocks noGrp="1"/>
          </p:cNvSpPr>
          <p:nvPr>
            <p:ph type="title"/>
          </p:nvPr>
        </p:nvSpPr>
        <p:spPr>
          <a:xfrm>
            <a:off x="360001" y="357504"/>
            <a:ext cx="8315381" cy="556243"/>
          </a:xfrm>
          <a:prstGeom prst="rect">
            <a:avLst/>
          </a:prstGeom>
        </p:spPr>
        <p:txBody>
          <a:bodyPr/>
          <a:lstStyle>
            <a:lvl1pPr>
              <a:defRPr sz="2700" i="0">
                <a:solidFill>
                  <a:schemeClr val="bg1">
                    <a:lumMod val="50000"/>
                  </a:schemeClr>
                </a:solidFill>
              </a:defRPr>
            </a:lvl1pPr>
          </a:lstStyle>
          <a:p>
            <a:r>
              <a:rPr lang="nl-NL" noProof="0"/>
              <a:t>Klik om de stijl te bewerken</a:t>
            </a:r>
            <a:endParaRPr lang="nl-BE" noProof="0" dirty="0"/>
          </a:p>
        </p:txBody>
      </p:sp>
      <p:sp>
        <p:nvSpPr>
          <p:cNvPr id="5" name="Tijdelijke aanduiding voor datum 6"/>
          <p:cNvSpPr>
            <a:spLocks noGrp="1"/>
          </p:cNvSpPr>
          <p:nvPr>
            <p:ph type="dt" sz="half" idx="10"/>
          </p:nvPr>
        </p:nvSpPr>
        <p:spPr>
          <a:xfrm>
            <a:off x="1403351" y="4624388"/>
            <a:ext cx="828675" cy="273844"/>
          </a:xfrm>
          <a:prstGeom prst="rect">
            <a:avLst/>
          </a:prstGeom>
        </p:spPr>
        <p:txBody>
          <a:bodyPr/>
          <a:lstStyle>
            <a:lvl1pPr>
              <a:defRPr/>
            </a:lvl1pPr>
          </a:lstStyle>
          <a:p>
            <a:pPr>
              <a:defRPr/>
            </a:pPr>
            <a:fld id="{07F36AAA-C3A8-4AC0-8E52-F0650FD8CE89}" type="datetime1">
              <a:rPr lang="nl-BE">
                <a:solidFill>
                  <a:prstClr val="white">
                    <a:lumMod val="50000"/>
                  </a:prstClr>
                </a:solidFill>
              </a:rPr>
              <a:pPr>
                <a:defRPr/>
              </a:pPr>
              <a:t>2/02/2022</a:t>
            </a:fld>
            <a:endParaRPr lang="nl-BE" dirty="0">
              <a:solidFill>
                <a:prstClr val="white">
                  <a:lumMod val="50000"/>
                </a:prstClr>
              </a:solidFill>
            </a:endParaRPr>
          </a:p>
        </p:txBody>
      </p:sp>
      <p:sp>
        <p:nvSpPr>
          <p:cNvPr id="6" name="Tijdelijke aanduiding voor voettekst 8"/>
          <p:cNvSpPr>
            <a:spLocks noGrp="1"/>
          </p:cNvSpPr>
          <p:nvPr>
            <p:ph type="ftr" sz="quarter" idx="11"/>
          </p:nvPr>
        </p:nvSpPr>
        <p:spPr>
          <a:xfrm>
            <a:off x="2509838" y="4624388"/>
            <a:ext cx="3683000" cy="273844"/>
          </a:xfrm>
          <a:prstGeom prst="rect">
            <a:avLst/>
          </a:prstGeom>
        </p:spPr>
        <p:txBody>
          <a:bodyPr/>
          <a:lstStyle>
            <a:lvl1pPr>
              <a:defRPr/>
            </a:lvl1pPr>
          </a:lstStyle>
          <a:p>
            <a:pPr>
              <a:defRPr/>
            </a:pPr>
            <a:r>
              <a:rPr lang="nl-BE">
                <a:solidFill>
                  <a:prstClr val="white">
                    <a:lumMod val="50000"/>
                  </a:prstClr>
                </a:solidFill>
              </a:rPr>
              <a:t>Basisbereikbaarheid</a:t>
            </a:r>
            <a:endParaRPr lang="nl-BE" sz="750" dirty="0">
              <a:solidFill>
                <a:prstClr val="white">
                  <a:lumMod val="50000"/>
                </a:prstClr>
              </a:solidFill>
            </a:endParaRPr>
          </a:p>
        </p:txBody>
      </p:sp>
      <p:sp>
        <p:nvSpPr>
          <p:cNvPr id="7" name="Slide Number Placeholder 3"/>
          <p:cNvSpPr>
            <a:spLocks noGrp="1"/>
          </p:cNvSpPr>
          <p:nvPr>
            <p:ph type="sldNum" sz="quarter" idx="12"/>
          </p:nvPr>
        </p:nvSpPr>
        <p:spPr>
          <a:xfrm>
            <a:off x="6588125" y="4637485"/>
            <a:ext cx="850900" cy="260747"/>
          </a:xfrm>
          <a:prstGeom prst="rect">
            <a:avLst/>
          </a:prstGeom>
        </p:spPr>
        <p:txBody>
          <a:bodyPr/>
          <a:lstStyle>
            <a:lvl1pPr>
              <a:defRPr/>
            </a:lvl1pPr>
          </a:lstStyle>
          <a:p>
            <a:pPr>
              <a:defRPr/>
            </a:pPr>
            <a:r>
              <a:rPr lang="nl-BE" altLang="nl-BE"/>
              <a:t>Dia </a:t>
            </a:r>
            <a:fld id="{0718BC1D-B0F0-42B4-B16F-850C4A58DADD}" type="slidenum">
              <a:rPr lang="nl-BE" altLang="nl-BE"/>
              <a:pPr>
                <a:defRPr/>
              </a:pPr>
              <a:t>‹nr.›</a:t>
            </a:fld>
            <a:endParaRPr lang="nl-BE" altLang="nl-BE"/>
          </a:p>
        </p:txBody>
      </p:sp>
    </p:spTree>
    <p:extLst>
      <p:ext uri="{BB962C8B-B14F-4D97-AF65-F5344CB8AC3E}">
        <p14:creationId xmlns:p14="http://schemas.microsoft.com/office/powerpoint/2010/main" val="4109027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ge dia">
    <p:spTree>
      <p:nvGrpSpPr>
        <p:cNvPr id="1" name=""/>
        <p:cNvGrpSpPr/>
        <p:nvPr/>
      </p:nvGrpSpPr>
      <p:grpSpPr>
        <a:xfrm>
          <a:off x="0" y="0"/>
          <a:ext cx="0" cy="0"/>
          <a:chOff x="0" y="0"/>
          <a:chExt cx="0" cy="0"/>
        </a:xfrm>
      </p:grpSpPr>
      <p:cxnSp>
        <p:nvCxnSpPr>
          <p:cNvPr id="2" name="Rechte verbindingslijn 1"/>
          <p:cNvCxnSpPr/>
          <p:nvPr userDrawn="1"/>
        </p:nvCxnSpPr>
        <p:spPr>
          <a:xfrm>
            <a:off x="360363" y="270272"/>
            <a:ext cx="8388350" cy="0"/>
          </a:xfrm>
          <a:prstGeom prst="line">
            <a:avLst/>
          </a:prstGeom>
          <a:ln w="73025"/>
        </p:spPr>
        <p:style>
          <a:lnRef idx="1">
            <a:schemeClr val="accent1"/>
          </a:lnRef>
          <a:fillRef idx="0">
            <a:schemeClr val="accent1"/>
          </a:fillRef>
          <a:effectRef idx="0">
            <a:schemeClr val="accent1"/>
          </a:effectRef>
          <a:fontRef idx="minor">
            <a:schemeClr val="tx1"/>
          </a:fontRef>
        </p:style>
      </p:cxnSp>
      <p:sp>
        <p:nvSpPr>
          <p:cNvPr id="3" name="Tijdelijke aanduiding voor datum 6"/>
          <p:cNvSpPr>
            <a:spLocks noGrp="1"/>
          </p:cNvSpPr>
          <p:nvPr>
            <p:ph type="dt" sz="half" idx="10"/>
          </p:nvPr>
        </p:nvSpPr>
        <p:spPr>
          <a:xfrm>
            <a:off x="1403351" y="4624388"/>
            <a:ext cx="828675" cy="273844"/>
          </a:xfrm>
          <a:prstGeom prst="rect">
            <a:avLst/>
          </a:prstGeom>
        </p:spPr>
        <p:txBody>
          <a:bodyPr/>
          <a:lstStyle>
            <a:lvl1pPr>
              <a:defRPr/>
            </a:lvl1pPr>
          </a:lstStyle>
          <a:p>
            <a:pPr>
              <a:defRPr/>
            </a:pPr>
            <a:fld id="{2434CBEE-22B4-448F-B8FB-AB02D0369DCD}" type="datetime1">
              <a:rPr lang="nl-BE">
                <a:solidFill>
                  <a:prstClr val="white">
                    <a:lumMod val="50000"/>
                  </a:prstClr>
                </a:solidFill>
              </a:rPr>
              <a:pPr>
                <a:defRPr/>
              </a:pPr>
              <a:t>2/02/2022</a:t>
            </a:fld>
            <a:endParaRPr lang="nl-BE" dirty="0">
              <a:solidFill>
                <a:prstClr val="white">
                  <a:lumMod val="50000"/>
                </a:prstClr>
              </a:solidFill>
            </a:endParaRPr>
          </a:p>
        </p:txBody>
      </p:sp>
      <p:sp>
        <p:nvSpPr>
          <p:cNvPr id="4" name="Tijdelijke aanduiding voor voettekst 8"/>
          <p:cNvSpPr>
            <a:spLocks noGrp="1"/>
          </p:cNvSpPr>
          <p:nvPr>
            <p:ph type="ftr" sz="quarter" idx="11"/>
          </p:nvPr>
        </p:nvSpPr>
        <p:spPr>
          <a:xfrm>
            <a:off x="2509838" y="4624388"/>
            <a:ext cx="3683000" cy="273844"/>
          </a:xfrm>
          <a:prstGeom prst="rect">
            <a:avLst/>
          </a:prstGeom>
        </p:spPr>
        <p:txBody>
          <a:bodyPr/>
          <a:lstStyle>
            <a:lvl1pPr>
              <a:defRPr/>
            </a:lvl1pPr>
          </a:lstStyle>
          <a:p>
            <a:pPr>
              <a:defRPr/>
            </a:pPr>
            <a:r>
              <a:rPr lang="nl-BE">
                <a:solidFill>
                  <a:prstClr val="white">
                    <a:lumMod val="50000"/>
                  </a:prstClr>
                </a:solidFill>
              </a:rPr>
              <a:t>Basisbereikbaarheid</a:t>
            </a:r>
            <a:endParaRPr lang="nl-BE" sz="750" dirty="0">
              <a:solidFill>
                <a:prstClr val="white">
                  <a:lumMod val="50000"/>
                </a:prstClr>
              </a:solidFill>
            </a:endParaRPr>
          </a:p>
        </p:txBody>
      </p:sp>
      <p:sp>
        <p:nvSpPr>
          <p:cNvPr id="5" name="Slide Number Placeholder 3"/>
          <p:cNvSpPr>
            <a:spLocks noGrp="1"/>
          </p:cNvSpPr>
          <p:nvPr>
            <p:ph type="sldNum" sz="quarter" idx="12"/>
          </p:nvPr>
        </p:nvSpPr>
        <p:spPr>
          <a:xfrm>
            <a:off x="6588125" y="4637485"/>
            <a:ext cx="850900" cy="260747"/>
          </a:xfrm>
          <a:prstGeom prst="rect">
            <a:avLst/>
          </a:prstGeom>
        </p:spPr>
        <p:txBody>
          <a:bodyPr/>
          <a:lstStyle>
            <a:lvl1pPr>
              <a:defRPr/>
            </a:lvl1pPr>
          </a:lstStyle>
          <a:p>
            <a:pPr>
              <a:defRPr/>
            </a:pPr>
            <a:r>
              <a:rPr lang="nl-BE" altLang="nl-BE"/>
              <a:t>Dia </a:t>
            </a:r>
            <a:fld id="{B3E4AF8B-D0CD-439F-BA8D-BD1A7A5259D7}" type="slidenum">
              <a:rPr lang="nl-BE" altLang="nl-BE"/>
              <a:pPr>
                <a:defRPr/>
              </a:pPr>
              <a:t>‹nr.›</a:t>
            </a:fld>
            <a:endParaRPr lang="nl-BE" altLang="nl-BE"/>
          </a:p>
        </p:txBody>
      </p:sp>
    </p:spTree>
    <p:extLst>
      <p:ext uri="{BB962C8B-B14F-4D97-AF65-F5344CB8AC3E}">
        <p14:creationId xmlns:p14="http://schemas.microsoft.com/office/powerpoint/2010/main" val="1594978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e voor slot presentatie">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58776" y="276225"/>
            <a:ext cx="8416925" cy="359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9"/>
          <p:cNvSpPr>
            <a:spLocks/>
          </p:cNvSpPr>
          <p:nvPr userDrawn="1"/>
        </p:nvSpPr>
        <p:spPr bwMode="auto">
          <a:xfrm>
            <a:off x="347664" y="265510"/>
            <a:ext cx="8428037" cy="300082"/>
          </a:xfrm>
          <a:custGeom>
            <a:avLst/>
            <a:gdLst>
              <a:gd name="T0" fmla="*/ 0 w 8428068"/>
              <a:gd name="T1" fmla="*/ 0 h 1554665"/>
              <a:gd name="T2" fmla="*/ 8426952 w 8428068"/>
              <a:gd name="T3" fmla="*/ 0 h 1554665"/>
              <a:gd name="T4" fmla="*/ 8426952 w 8428068"/>
              <a:gd name="T5" fmla="*/ 1143335 h 1554665"/>
              <a:gd name="T6" fmla="*/ 0 w 8428068"/>
              <a:gd name="T7" fmla="*/ 1536659 h 1554665"/>
              <a:gd name="T8" fmla="*/ 0 w 8428068"/>
              <a:gd name="T9" fmla="*/ 0 h 15546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28068" h="1554665">
                <a:moveTo>
                  <a:pt x="0" y="0"/>
                </a:moveTo>
                <a:lnTo>
                  <a:pt x="8428068" y="0"/>
                </a:lnTo>
                <a:lnTo>
                  <a:pt x="8428068" y="1156732"/>
                </a:lnTo>
                <a:lnTo>
                  <a:pt x="0" y="1554665"/>
                </a:lnTo>
                <a:lnTo>
                  <a:pt x="0" y="0"/>
                </a:lnTo>
                <a:close/>
              </a:path>
            </a:pathLst>
          </a:custGeom>
          <a:solidFill>
            <a:srgbClr val="FFDD00">
              <a:alpha val="85097"/>
            </a:srgbClr>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eaLnBrk="0" fontAlgn="base" hangingPunct="0">
              <a:spcBef>
                <a:spcPct val="0"/>
              </a:spcBef>
              <a:spcAft>
                <a:spcPct val="0"/>
              </a:spcAft>
            </a:pPr>
            <a:endParaRPr lang="nl-BE" sz="1350">
              <a:solidFill>
                <a:srgbClr val="595959"/>
              </a:solidFill>
              <a:cs typeface="Arial" charset="0"/>
            </a:endParaRPr>
          </a:p>
        </p:txBody>
      </p:sp>
      <p:sp>
        <p:nvSpPr>
          <p:cNvPr id="4" name="Tekstvak 12"/>
          <p:cNvSpPr>
            <a:spLocks/>
          </p:cNvSpPr>
          <p:nvPr userDrawn="1"/>
        </p:nvSpPr>
        <p:spPr bwMode="auto">
          <a:xfrm flipH="1" flipV="1">
            <a:off x="312739" y="3381375"/>
            <a:ext cx="8518525" cy="300082"/>
          </a:xfrm>
          <a:custGeom>
            <a:avLst/>
            <a:gdLst>
              <a:gd name="T0" fmla="*/ 0 w 8428068"/>
              <a:gd name="T1" fmla="*/ 2 h 986469"/>
              <a:gd name="T2" fmla="*/ 12511870 w 8428068"/>
              <a:gd name="T3" fmla="*/ 0 h 986469"/>
              <a:gd name="T4" fmla="*/ 12511870 w 8428068"/>
              <a:gd name="T5" fmla="*/ 14798854 h 986469"/>
              <a:gd name="T6" fmla="*/ 0 w 8428068"/>
              <a:gd name="T7" fmla="*/ 24804988 h 986469"/>
              <a:gd name="T8" fmla="*/ 0 w 8428068"/>
              <a:gd name="T9" fmla="*/ 2 h 9864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28068" h="986469">
                <a:moveTo>
                  <a:pt x="0" y="2"/>
                </a:moveTo>
                <a:lnTo>
                  <a:pt x="8428068" y="0"/>
                </a:lnTo>
                <a:lnTo>
                  <a:pt x="8428068" y="588536"/>
                </a:lnTo>
                <a:lnTo>
                  <a:pt x="0" y="986469"/>
                </a:lnTo>
                <a:lnTo>
                  <a:pt x="0" y="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eaLnBrk="0" fontAlgn="base" hangingPunct="0">
              <a:spcBef>
                <a:spcPct val="0"/>
              </a:spcBef>
              <a:spcAft>
                <a:spcPct val="0"/>
              </a:spcAft>
            </a:pPr>
            <a:endParaRPr lang="nl-BE" sz="1350">
              <a:solidFill>
                <a:srgbClr val="595959"/>
              </a:solidFill>
              <a:cs typeface="Arial" charset="0"/>
            </a:endParaRPr>
          </a:p>
        </p:txBody>
      </p:sp>
    </p:spTree>
    <p:extLst>
      <p:ext uri="{BB962C8B-B14F-4D97-AF65-F5344CB8AC3E}">
        <p14:creationId xmlns:p14="http://schemas.microsoft.com/office/powerpoint/2010/main" val="38433922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houd_1">
    <p:spTree>
      <p:nvGrpSpPr>
        <p:cNvPr id="1" name=""/>
        <p:cNvGrpSpPr/>
        <p:nvPr/>
      </p:nvGrpSpPr>
      <p:grpSpPr>
        <a:xfrm>
          <a:off x="0" y="0"/>
          <a:ext cx="0" cy="0"/>
          <a:chOff x="0" y="0"/>
          <a:chExt cx="0" cy="0"/>
        </a:xfrm>
      </p:grpSpPr>
      <p:sp>
        <p:nvSpPr>
          <p:cNvPr id="6" name="Tijdelijke aanduiding voor titel 1"/>
          <p:cNvSpPr>
            <a:spLocks noGrp="1"/>
          </p:cNvSpPr>
          <p:nvPr>
            <p:ph type="title"/>
          </p:nvPr>
        </p:nvSpPr>
        <p:spPr>
          <a:xfrm>
            <a:off x="1296000" y="567000"/>
            <a:ext cx="7416000" cy="837000"/>
          </a:xfrm>
          <a:prstGeom prst="rect">
            <a:avLst/>
          </a:prstGeom>
        </p:spPr>
        <p:txBody>
          <a:bodyPr vert="horz" lIns="0" tIns="0" rIns="0" bIns="0" rtlCol="0" anchor="t" anchorCtr="0">
            <a:noAutofit/>
          </a:bodyPr>
          <a:lstStyle>
            <a:lvl1pPr>
              <a:defRPr>
                <a:solidFill>
                  <a:schemeClr val="tx1"/>
                </a:solidFill>
              </a:defRPr>
            </a:lvl1pPr>
          </a:lstStyle>
          <a:p>
            <a:r>
              <a:rPr lang="nl-NL" dirty="0"/>
              <a:t>Klik om een titel toe te voegen</a:t>
            </a:r>
            <a:endParaRPr lang="nl-BE" dirty="0"/>
          </a:p>
        </p:txBody>
      </p:sp>
      <p:sp>
        <p:nvSpPr>
          <p:cNvPr id="7" name="Tijdelijke aanduiding voor tekst 2"/>
          <p:cNvSpPr>
            <a:spLocks noGrp="1"/>
          </p:cNvSpPr>
          <p:nvPr>
            <p:ph idx="1"/>
          </p:nvPr>
        </p:nvSpPr>
        <p:spPr>
          <a:xfrm>
            <a:off x="1296000" y="1437105"/>
            <a:ext cx="7416000" cy="2754000"/>
          </a:xfrm>
          <a:prstGeom prst="rect">
            <a:avLst/>
          </a:prstGeom>
        </p:spPr>
        <p:txBody>
          <a:bodyPr vert="horz" lIns="0" tIns="0" rIns="0" bIns="45720" rtlCol="0">
            <a:noAutofit/>
          </a:bodyPr>
          <a:lstStyle>
            <a:lvl1pPr>
              <a:defRPr lang="nl-NL" sz="1650" kern="1200" spc="0" baseline="0" dirty="0" smtClean="0">
                <a:solidFill>
                  <a:schemeClr val="tx1"/>
                </a:solidFill>
                <a:latin typeface="FlandersArtSans-Bold" panose="00000800000000000000" pitchFamily="2" charset="0"/>
                <a:ea typeface="+mn-ea"/>
                <a:cs typeface="+mn-cs"/>
              </a:defRPr>
            </a:lvl1pPr>
            <a:lvl2pPr marL="473175" indent="-257175">
              <a:defRPr lang="nl-NL" sz="1650" kern="1200" spc="0" baseline="0" dirty="0" smtClean="0">
                <a:solidFill>
                  <a:srgbClr val="9B9B9B"/>
                </a:solidFill>
                <a:latin typeface="FlandersArtSans-Regular" panose="00000500000000000000" pitchFamily="2" charset="0"/>
                <a:ea typeface="+mn-ea"/>
                <a:cs typeface="+mn-cs"/>
              </a:defRPr>
            </a:lvl2pPr>
            <a:lvl3pPr>
              <a:defRPr lang="nl-NL" sz="1500" kern="1200" spc="0" baseline="0" dirty="0" smtClean="0">
                <a:solidFill>
                  <a:schemeClr val="tx1"/>
                </a:solidFill>
                <a:latin typeface="FlandersArtSans-Regular" panose="00000500000000000000" pitchFamily="2" charset="0"/>
                <a:ea typeface="+mn-ea"/>
                <a:cs typeface="+mn-cs"/>
              </a:defRPr>
            </a:lvl3pPr>
            <a:lvl4pPr>
              <a:defRPr lang="nl-NL" sz="1500" kern="1200" spc="0" baseline="0" dirty="0" smtClean="0">
                <a:solidFill>
                  <a:schemeClr val="tx1"/>
                </a:solidFill>
                <a:latin typeface="FlandersArtSans-Regular" panose="00000500000000000000" pitchFamily="2" charset="0"/>
                <a:ea typeface="+mn-ea"/>
                <a:cs typeface="+mn-cs"/>
              </a:defRPr>
            </a:lvl4pPr>
            <a:lvl5pPr>
              <a:defRPr lang="nl-BE" sz="1500" kern="1200" spc="0" baseline="0" dirty="0" smtClean="0">
                <a:solidFill>
                  <a:schemeClr val="tx1"/>
                </a:solidFill>
                <a:latin typeface="FlandersArtSans-Regular" panose="00000500000000000000" pitchFamily="2" charset="0"/>
                <a:ea typeface="+mn-ea"/>
                <a:cs typeface="+mn-cs"/>
              </a:defRPr>
            </a:lvl5pPr>
          </a:lstStyle>
          <a:p>
            <a:pPr marL="216000" marR="0" lvl="0" indent="-216000" algn="l" defTabSz="685800" rtl="0" eaLnBrk="1" fontAlgn="auto" latinLnBrk="0" hangingPunct="1">
              <a:lnSpc>
                <a:spcPct val="90000"/>
              </a:lnSpc>
              <a:spcBef>
                <a:spcPts val="225"/>
              </a:spcBef>
              <a:spcAft>
                <a:spcPts val="0"/>
              </a:spcAft>
              <a:buClrTx/>
              <a:buSzPct val="90000"/>
              <a:buFontTx/>
              <a:buBlip>
                <a:blip r:embed="rId2"/>
              </a:buBlip>
              <a:tabLst/>
            </a:pPr>
            <a:r>
              <a:rPr lang="nl-NL" dirty="0"/>
              <a:t>KLIK OM TEKST TOE TE VOEGEN</a:t>
            </a:r>
          </a:p>
          <a:p>
            <a:pPr marL="432000" marR="0" lvl="1" indent="-216000" algn="l" defTabSz="685800" rtl="0" eaLnBrk="1" fontAlgn="auto" latinLnBrk="0" hangingPunct="1">
              <a:lnSpc>
                <a:spcPct val="90000"/>
              </a:lnSpc>
              <a:spcBef>
                <a:spcPts val="225"/>
              </a:spcBef>
              <a:spcAft>
                <a:spcPts val="0"/>
              </a:spcAft>
              <a:buClrTx/>
              <a:buSzPct val="75000"/>
              <a:buFontTx/>
              <a:buBlip>
                <a:blip r:embed="rId3"/>
              </a:buBlip>
              <a:tabLst/>
            </a:pPr>
            <a:r>
              <a:rPr lang="nl-NL" dirty="0"/>
              <a:t>Tweede niveau</a:t>
            </a:r>
          </a:p>
          <a:p>
            <a:pPr marL="648000" marR="0" lvl="2" indent="-216000" algn="l" defTabSz="685800" rtl="0" eaLnBrk="1" fontAlgn="auto" latinLnBrk="0" hangingPunct="1">
              <a:lnSpc>
                <a:spcPct val="90000"/>
              </a:lnSpc>
              <a:spcBef>
                <a:spcPts val="225"/>
              </a:spcBef>
              <a:spcAft>
                <a:spcPts val="0"/>
              </a:spcAft>
              <a:buClrTx/>
              <a:buSzPct val="85000"/>
              <a:buFontTx/>
              <a:buBlip>
                <a:blip r:embed="rId4"/>
              </a:buBlip>
              <a:tabLst/>
            </a:pPr>
            <a:r>
              <a:rPr lang="nl-NL" dirty="0"/>
              <a:t>Derde niveau</a:t>
            </a:r>
          </a:p>
          <a:p>
            <a:pPr marL="864000" marR="0" lvl="3" indent="-216000" algn="l" defTabSz="685800" rtl="0" eaLnBrk="1" fontAlgn="auto" latinLnBrk="0" hangingPunct="1">
              <a:lnSpc>
                <a:spcPct val="90000"/>
              </a:lnSpc>
              <a:spcBef>
                <a:spcPts val="225"/>
              </a:spcBef>
              <a:spcAft>
                <a:spcPts val="0"/>
              </a:spcAft>
              <a:buClrTx/>
              <a:buSzPct val="75000"/>
              <a:buFontTx/>
              <a:buBlip>
                <a:blip r:embed="rId5"/>
              </a:buBlip>
              <a:tabLst/>
            </a:pPr>
            <a:r>
              <a:rPr lang="nl-NL" dirty="0"/>
              <a:t>Vierde niveau</a:t>
            </a:r>
          </a:p>
          <a:p>
            <a:pPr marL="1080000" marR="0" lvl="4" indent="-216000" algn="l" defTabSz="685800" rtl="0" eaLnBrk="1" fontAlgn="auto" latinLnBrk="0" hangingPunct="1">
              <a:lnSpc>
                <a:spcPct val="90000"/>
              </a:lnSpc>
              <a:spcBef>
                <a:spcPts val="225"/>
              </a:spcBef>
              <a:spcAft>
                <a:spcPts val="0"/>
              </a:spcAft>
              <a:buClrTx/>
              <a:buSzPct val="90000"/>
              <a:buFontTx/>
              <a:buBlip>
                <a:blip r:embed="rId2"/>
              </a:buBlip>
              <a:tabLst/>
            </a:pPr>
            <a:r>
              <a:rPr lang="nl-NL" dirty="0"/>
              <a:t>Vijfde niveau </a:t>
            </a:r>
            <a:endParaRPr lang="nl-BE" dirty="0"/>
          </a:p>
          <a:p>
            <a:pPr lvl="4"/>
            <a:endParaRPr lang="nl-BE" dirty="0"/>
          </a:p>
        </p:txBody>
      </p:sp>
      <p:pic>
        <p:nvPicPr>
          <p:cNvPr id="11" name="Afbeelding 10"/>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42844" y="4430465"/>
            <a:ext cx="1848750" cy="540000"/>
          </a:xfrm>
          <a:prstGeom prst="rect">
            <a:avLst/>
          </a:prstGeom>
        </p:spPr>
      </p:pic>
    </p:spTree>
    <p:extLst>
      <p:ext uri="{BB962C8B-B14F-4D97-AF65-F5344CB8AC3E}">
        <p14:creationId xmlns:p14="http://schemas.microsoft.com/office/powerpoint/2010/main" val="40684732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houd_2">
    <p:spTree>
      <p:nvGrpSpPr>
        <p:cNvPr id="1" name=""/>
        <p:cNvGrpSpPr/>
        <p:nvPr/>
      </p:nvGrpSpPr>
      <p:grpSpPr>
        <a:xfrm>
          <a:off x="0" y="0"/>
          <a:ext cx="0" cy="0"/>
          <a:chOff x="0" y="0"/>
          <a:chExt cx="0" cy="0"/>
        </a:xfrm>
      </p:grpSpPr>
      <p:sp>
        <p:nvSpPr>
          <p:cNvPr id="6" name="Titel 1"/>
          <p:cNvSpPr>
            <a:spLocks noGrp="1"/>
          </p:cNvSpPr>
          <p:nvPr>
            <p:ph type="ctrTitle" hasCustomPrompt="1"/>
          </p:nvPr>
        </p:nvSpPr>
        <p:spPr>
          <a:xfrm>
            <a:off x="1296001" y="567000"/>
            <a:ext cx="4400361" cy="1647000"/>
          </a:xfrm>
          <a:prstGeom prst="rect">
            <a:avLst/>
          </a:prstGeom>
        </p:spPr>
        <p:txBody>
          <a:bodyPr anchor="t">
            <a:noAutofit/>
          </a:bodyPr>
          <a:lstStyle>
            <a:lvl1pPr indent="0" algn="l" defTabSz="685800" rtl="0" eaLnBrk="1" latinLnBrk="0" hangingPunct="1">
              <a:lnSpc>
                <a:spcPts val="2850"/>
              </a:lnSpc>
              <a:spcBef>
                <a:spcPct val="0"/>
              </a:spcBef>
              <a:buNone/>
              <a:defRPr lang="nl-BE" sz="2775" b="0" i="0" kern="1200" baseline="0" dirty="0">
                <a:solidFill>
                  <a:schemeClr val="tx1"/>
                </a:solidFill>
                <a:latin typeface="FlandersArtSans-Bold" panose="00000800000000000000" pitchFamily="2" charset="0"/>
                <a:ea typeface="+mj-ea"/>
                <a:cs typeface="+mj-cs"/>
              </a:defRPr>
            </a:lvl1pPr>
          </a:lstStyle>
          <a:p>
            <a:r>
              <a:rPr lang="nl-NL" dirty="0"/>
              <a:t>Klik om een titel toe te voegen</a:t>
            </a:r>
            <a:endParaRPr lang="nl-BE" dirty="0"/>
          </a:p>
        </p:txBody>
      </p:sp>
      <p:pic>
        <p:nvPicPr>
          <p:cNvPr id="7" name="Afbeelding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2844" y="4430465"/>
            <a:ext cx="1848750" cy="540000"/>
          </a:xfrm>
          <a:prstGeom prst="rect">
            <a:avLst/>
          </a:prstGeom>
        </p:spPr>
      </p:pic>
    </p:spTree>
    <p:extLst>
      <p:ext uri="{BB962C8B-B14F-4D97-AF65-F5344CB8AC3E}">
        <p14:creationId xmlns:p14="http://schemas.microsoft.com/office/powerpoint/2010/main" val="4068037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_3">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06AE67E-3BB2-49D2-BEEB-A59A4EF4C7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7830" y="0"/>
            <a:ext cx="8876170" cy="5143500"/>
          </a:xfrm>
          <a:prstGeom prst="rect">
            <a:avLst/>
          </a:prstGeom>
        </p:spPr>
      </p:pic>
      <p:sp>
        <p:nvSpPr>
          <p:cNvPr id="10" name="Titel 1"/>
          <p:cNvSpPr>
            <a:spLocks noGrp="1"/>
          </p:cNvSpPr>
          <p:nvPr>
            <p:ph type="ctrTitle"/>
          </p:nvPr>
        </p:nvSpPr>
        <p:spPr>
          <a:xfrm>
            <a:off x="1296000" y="1512000"/>
            <a:ext cx="7416000" cy="1566000"/>
          </a:xfrm>
          <a:prstGeom prst="rect">
            <a:avLst/>
          </a:prstGeom>
        </p:spPr>
        <p:txBody>
          <a:bodyPr/>
          <a:lstStyle>
            <a:lvl1pPr>
              <a:defRPr>
                <a:solidFill>
                  <a:schemeClr val="bg1"/>
                </a:solidFill>
              </a:defRPr>
            </a:lvl1pPr>
          </a:lstStyle>
          <a:p>
            <a:r>
              <a:rPr lang="nl-NL"/>
              <a:t>Klik om stijl te bewerken</a:t>
            </a:r>
            <a:endParaRPr lang="nl-BE" dirty="0"/>
          </a:p>
        </p:txBody>
      </p:sp>
      <p:sp>
        <p:nvSpPr>
          <p:cNvPr id="11" name="Ondertitel 2"/>
          <p:cNvSpPr>
            <a:spLocks noGrp="1"/>
          </p:cNvSpPr>
          <p:nvPr>
            <p:ph type="subTitle" idx="4294967295"/>
          </p:nvPr>
        </p:nvSpPr>
        <p:spPr>
          <a:xfrm>
            <a:off x="1296000" y="3105001"/>
            <a:ext cx="7416000" cy="1241822"/>
          </a:xfrm>
          <a:prstGeom prst="rect">
            <a:avLst/>
          </a:prstGeom>
        </p:spPr>
        <p:txBody>
          <a:bodyPr/>
          <a:lstStyle>
            <a:lvl1pPr>
              <a:defRPr>
                <a:solidFill>
                  <a:schemeClr val="bg1"/>
                </a:solidFill>
              </a:defRPr>
            </a:lvl1pPr>
          </a:lstStyle>
          <a:p>
            <a:r>
              <a:rPr lang="nl-NL">
                <a:solidFill>
                  <a:schemeClr val="bg1"/>
                </a:solidFill>
              </a:rPr>
              <a:t>Klikken om de ondertitelstijl van het model te bewerken</a:t>
            </a:r>
            <a:endParaRPr lang="nl-BE" dirty="0">
              <a:solidFill>
                <a:schemeClr val="bg1"/>
              </a:solidFill>
            </a:endParaRPr>
          </a:p>
        </p:txBody>
      </p:sp>
      <p:sp>
        <p:nvSpPr>
          <p:cNvPr id="8" name="Tijdelijke aanduiding voor dianummer 1"/>
          <p:cNvSpPr txBox="1">
            <a:spLocks/>
          </p:cNvSpPr>
          <p:nvPr userDrawn="1"/>
        </p:nvSpPr>
        <p:spPr>
          <a:xfrm>
            <a:off x="7981953" y="4677813"/>
            <a:ext cx="698601" cy="273844"/>
          </a:xfrm>
          <a:prstGeom prst="rect">
            <a:avLst/>
          </a:prstGeom>
        </p:spPr>
        <p:txBody>
          <a:bodyPr vert="horz" lIns="91440" tIns="45720" rIns="91440" bIns="45720" rtlCol="0" anchor="ctr"/>
          <a:lstStyle>
            <a:defPPr>
              <a:defRPr lang="nl-NL"/>
            </a:defPPr>
            <a:lvl1pPr marL="0" algn="ctr" defTabSz="457200" rtl="0" eaLnBrk="1" latinLnBrk="0" hangingPunct="1">
              <a:defRPr sz="1200" kern="1200" baseline="0">
                <a:solidFill>
                  <a:schemeClr val="bg1"/>
                </a:solidFill>
                <a:latin typeface=""/>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76AD9109-E3B3-DE45-B285-1340FE6FB9DD}" type="slidenum">
              <a:rPr kumimoji="0" lang="nl-NL" sz="1400" b="0" i="0" u="none" strike="noStrike" kern="1200" cap="none" spc="0" normalizeH="0" baseline="0" noProof="0" smtClean="0">
                <a:ln>
                  <a:noFill/>
                </a:ln>
                <a:solidFill>
                  <a:prstClr val="white"/>
                </a:solidFill>
                <a:effectLst/>
                <a:uLnTx/>
                <a:uFillTx/>
                <a:latin typeface="FlandersArtSans-Regular" panose="00000500000000000000" pitchFamily="2" charset="0"/>
              </a:rPr>
              <a:pPr marL="0" marR="0" lvl="0" indent="0" algn="ctr" defTabSz="457200" rtl="0" eaLnBrk="1" fontAlgn="auto" latinLnBrk="0" hangingPunct="1">
                <a:lnSpc>
                  <a:spcPct val="100000"/>
                </a:lnSpc>
                <a:spcBef>
                  <a:spcPts val="0"/>
                </a:spcBef>
                <a:spcAft>
                  <a:spcPts val="0"/>
                </a:spcAft>
                <a:buClrTx/>
                <a:buSzTx/>
                <a:buFontTx/>
                <a:buNone/>
                <a:tabLst/>
                <a:defRPr/>
              </a:pPr>
              <a:t>‹nr.›</a:t>
            </a:fld>
            <a:endParaRPr kumimoji="0" lang="nl-NL" sz="1400" b="0" i="0" u="none" strike="noStrike" kern="1200" cap="none" spc="0" normalizeH="0" baseline="0" noProof="0" dirty="0">
              <a:ln>
                <a:noFill/>
              </a:ln>
              <a:solidFill>
                <a:prstClr val="white"/>
              </a:solidFill>
              <a:effectLst/>
              <a:uLnTx/>
              <a:uFillTx/>
              <a:latin typeface="FlandersArtSans-Regular" panose="00000500000000000000" pitchFamily="2" charset="0"/>
            </a:endParaRPr>
          </a:p>
        </p:txBody>
      </p:sp>
      <p:pic>
        <p:nvPicPr>
          <p:cNvPr id="9" name="Afbeelding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795" y="4350421"/>
            <a:ext cx="1595530" cy="620286"/>
          </a:xfrm>
          <a:prstGeom prst="rect">
            <a:avLst/>
          </a:prstGeom>
        </p:spPr>
      </p:pic>
    </p:spTree>
    <p:extLst>
      <p:ext uri="{BB962C8B-B14F-4D97-AF65-F5344CB8AC3E}">
        <p14:creationId xmlns:p14="http://schemas.microsoft.com/office/powerpoint/2010/main" val="29923028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houd_3">
    <p:spTree>
      <p:nvGrpSpPr>
        <p:cNvPr id="1" name=""/>
        <p:cNvGrpSpPr/>
        <p:nvPr/>
      </p:nvGrpSpPr>
      <p:grpSpPr>
        <a:xfrm>
          <a:off x="0" y="0"/>
          <a:ext cx="0" cy="0"/>
          <a:chOff x="0" y="0"/>
          <a:chExt cx="0" cy="0"/>
        </a:xfrm>
      </p:grpSpPr>
      <p:pic>
        <p:nvPicPr>
          <p:cNvPr id="8" name="Tijdelijke aanduiding voor afbeelding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11347" y="245705"/>
            <a:ext cx="1858805" cy="542937"/>
          </a:xfrm>
          <a:prstGeom prst="rect">
            <a:avLst/>
          </a:prstGeom>
          <a:noFill/>
          <a:ln>
            <a:noFill/>
          </a:ln>
        </p:spPr>
      </p:pic>
      <p:sp>
        <p:nvSpPr>
          <p:cNvPr id="7" name="Rechthoek 6">
            <a:extLst>
              <a:ext uri="{FF2B5EF4-FFF2-40B4-BE49-F238E27FC236}">
                <a16:creationId xmlns:a16="http://schemas.microsoft.com/office/drawing/2014/main" id="{C0002D1E-2CE3-4B1A-9420-C8BB5E0AD185}"/>
              </a:ext>
            </a:extLst>
          </p:cNvPr>
          <p:cNvSpPr/>
          <p:nvPr userDrawn="1"/>
        </p:nvSpPr>
        <p:spPr>
          <a:xfrm>
            <a:off x="323530" y="4876382"/>
            <a:ext cx="8820471" cy="230832"/>
          </a:xfrm>
          <a:prstGeom prst="rect">
            <a:avLst/>
          </a:prstGeom>
        </p:spPr>
        <p:txBody>
          <a:bodyPr wrap="square">
            <a:spAutoFit/>
          </a:bodyPr>
          <a:lstStyle/>
          <a:p>
            <a:pPr marL="0" indent="0">
              <a:buNone/>
            </a:pPr>
            <a:r>
              <a:rPr lang="en-GB" sz="900" b="0" dirty="0" err="1">
                <a:solidFill>
                  <a:schemeClr val="tx1">
                    <a:lumMod val="50000"/>
                    <a:lumOff val="50000"/>
                  </a:schemeClr>
                </a:solidFill>
              </a:rPr>
              <a:t>Basisbereikbaarheid</a:t>
            </a:r>
            <a:r>
              <a:rPr lang="en-GB" sz="900" b="0" dirty="0">
                <a:solidFill>
                  <a:schemeClr val="tx1">
                    <a:lumMod val="50000"/>
                    <a:lumOff val="50000"/>
                  </a:schemeClr>
                </a:solidFill>
              </a:rPr>
              <a:t> - </a:t>
            </a:r>
            <a:r>
              <a:rPr lang="en-GB" sz="900" b="0" dirty="0" err="1">
                <a:solidFill>
                  <a:schemeClr val="tx1">
                    <a:lumMod val="50000"/>
                    <a:lumOff val="50000"/>
                  </a:schemeClr>
                </a:solidFill>
              </a:rPr>
              <a:t>Voorbeelden</a:t>
            </a:r>
            <a:r>
              <a:rPr lang="en-GB" sz="900" b="0" dirty="0">
                <a:solidFill>
                  <a:schemeClr val="tx1">
                    <a:lumMod val="50000"/>
                    <a:lumOff val="50000"/>
                  </a:schemeClr>
                </a:solidFill>
              </a:rPr>
              <a:t> </a:t>
            </a:r>
            <a:r>
              <a:rPr lang="en-GB" sz="900" b="0" dirty="0" err="1">
                <a:solidFill>
                  <a:schemeClr val="tx1">
                    <a:lumMod val="50000"/>
                    <a:lumOff val="50000"/>
                  </a:schemeClr>
                </a:solidFill>
              </a:rPr>
              <a:t>informatie</a:t>
            </a:r>
            <a:r>
              <a:rPr lang="en-GB" sz="900" b="0" dirty="0">
                <a:solidFill>
                  <a:schemeClr val="tx1">
                    <a:lumMod val="50000"/>
                    <a:lumOff val="50000"/>
                  </a:schemeClr>
                </a:solidFill>
              </a:rPr>
              <a:t>- </a:t>
            </a:r>
            <a:r>
              <a:rPr lang="en-GB" sz="900" b="0" dirty="0" err="1">
                <a:solidFill>
                  <a:schemeClr val="tx1">
                    <a:lumMod val="50000"/>
                    <a:lumOff val="50000"/>
                  </a:schemeClr>
                </a:solidFill>
              </a:rPr>
              <a:t>en</a:t>
            </a:r>
            <a:r>
              <a:rPr lang="en-GB" sz="900" b="0" dirty="0">
                <a:solidFill>
                  <a:schemeClr val="tx1">
                    <a:lumMod val="50000"/>
                    <a:lumOff val="50000"/>
                  </a:schemeClr>
                </a:solidFill>
              </a:rPr>
              <a:t> </a:t>
            </a:r>
            <a:r>
              <a:rPr lang="en-GB" sz="900" b="0" dirty="0" err="1">
                <a:solidFill>
                  <a:schemeClr val="tx1">
                    <a:lumMod val="50000"/>
                    <a:lumOff val="50000"/>
                  </a:schemeClr>
                </a:solidFill>
              </a:rPr>
              <a:t>planningssystemen</a:t>
            </a:r>
            <a:r>
              <a:rPr lang="en-GB" sz="900" b="0" dirty="0">
                <a:solidFill>
                  <a:schemeClr val="tx1">
                    <a:lumMod val="50000"/>
                    <a:lumOff val="50000"/>
                  </a:schemeClr>
                </a:solidFill>
              </a:rPr>
              <a:t> </a:t>
            </a:r>
            <a:r>
              <a:rPr lang="en-GB" sz="900" b="0" dirty="0" err="1">
                <a:solidFill>
                  <a:schemeClr val="tx1">
                    <a:lumMod val="50000"/>
                    <a:lumOff val="50000"/>
                  </a:schemeClr>
                </a:solidFill>
              </a:rPr>
              <a:t>Mobipunten</a:t>
            </a:r>
            <a:r>
              <a:rPr kumimoji="0" lang="en-GB" sz="900" b="0" i="0" u="none" strike="noStrike" kern="1200" cap="none" spc="0" normalizeH="0" baseline="0" dirty="0">
                <a:ln>
                  <a:noFill/>
                </a:ln>
                <a:solidFill>
                  <a:schemeClr val="tx1">
                    <a:lumMod val="50000"/>
                    <a:lumOff val="50000"/>
                  </a:schemeClr>
                </a:solidFill>
                <a:effectLst/>
                <a:uLnTx/>
                <a:uFillTx/>
                <a:latin typeface="+mn-lt"/>
                <a:ea typeface="+mn-ea"/>
                <a:cs typeface="+mn-cs"/>
              </a:rPr>
              <a:t> - </a:t>
            </a:r>
            <a:r>
              <a:rPr lang="en-GB" sz="900" b="0" kern="1200" noProof="0" dirty="0">
                <a:solidFill>
                  <a:schemeClr val="tx1">
                    <a:lumMod val="50000"/>
                    <a:lumOff val="50000"/>
                  </a:schemeClr>
                </a:solidFill>
                <a:latin typeface="+mn-lt"/>
                <a:ea typeface="+mn-ea"/>
                <a:cs typeface="+mn-cs"/>
              </a:rPr>
              <a:t>18/01/2019</a:t>
            </a:r>
          </a:p>
        </p:txBody>
      </p:sp>
    </p:spTree>
    <p:extLst>
      <p:ext uri="{BB962C8B-B14F-4D97-AF65-F5344CB8AC3E}">
        <p14:creationId xmlns:p14="http://schemas.microsoft.com/office/powerpoint/2010/main" val="27187179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houd_4">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1296000" y="567000"/>
            <a:ext cx="7416000" cy="837000"/>
          </a:xfrm>
          <a:prstGeom prst="rect">
            <a:avLst/>
          </a:prstGeom>
        </p:spPr>
        <p:txBody>
          <a:bodyPr anchor="t" anchorCtr="0"/>
          <a:lstStyle>
            <a:lvl1pPr>
              <a:defRPr b="0" i="0" baseline="0">
                <a:solidFill>
                  <a:schemeClr val="tx1"/>
                </a:solidFill>
                <a:latin typeface="FlandersArtSans-Bold" panose="00000800000000000000" pitchFamily="2" charset="0"/>
                <a:cs typeface="FlandersArtSans-Bold" panose="00000800000000000000" pitchFamily="2" charset="0"/>
              </a:defRPr>
            </a:lvl1pPr>
          </a:lstStyle>
          <a:p>
            <a:r>
              <a:rPr lang="nl-NL" dirty="0"/>
              <a:t>Klik om een titel toe te voegen</a:t>
            </a:r>
            <a:endParaRPr lang="nl-BE" dirty="0"/>
          </a:p>
        </p:txBody>
      </p:sp>
      <p:sp>
        <p:nvSpPr>
          <p:cNvPr id="4" name="Tijdelijke aanduiding voor inhoud 2"/>
          <p:cNvSpPr>
            <a:spLocks noGrp="1"/>
          </p:cNvSpPr>
          <p:nvPr>
            <p:ph idx="1" hasCustomPrompt="1"/>
          </p:nvPr>
        </p:nvSpPr>
        <p:spPr>
          <a:xfrm>
            <a:off x="5320146" y="1431000"/>
            <a:ext cx="3391854" cy="2835000"/>
          </a:xfrm>
          <a:prstGeom prst="rect">
            <a:avLst/>
          </a:prstGeom>
        </p:spPr>
        <p:txBody>
          <a:bodyPr bIns="0"/>
          <a:lstStyle>
            <a:lvl1pPr marL="257175" indent="-257175">
              <a:spcBef>
                <a:spcPts val="225"/>
              </a:spcBef>
              <a:defRPr lang="nl-NL" sz="1650" kern="1200" spc="0" baseline="0" dirty="0" smtClean="0">
                <a:solidFill>
                  <a:schemeClr val="tx1"/>
                </a:solidFill>
                <a:latin typeface="FlandersArtSans-Bold" panose="00000800000000000000" pitchFamily="2" charset="0"/>
                <a:ea typeface="+mn-ea"/>
                <a:cs typeface="+mn-cs"/>
              </a:defRPr>
            </a:lvl1pPr>
            <a:lvl2pPr marL="558900" indent="-342900">
              <a:spcBef>
                <a:spcPts val="225"/>
              </a:spcBef>
              <a:defRPr lang="nl-NL" sz="1650" kern="1200" spc="0" baseline="0" dirty="0" smtClean="0">
                <a:solidFill>
                  <a:srgbClr val="9B9B9B"/>
                </a:solidFill>
                <a:latin typeface="FlandersArtSans-Regular" panose="00000500000000000000" pitchFamily="2" charset="0"/>
                <a:ea typeface="+mn-ea"/>
                <a:cs typeface="+mn-cs"/>
              </a:defRPr>
            </a:lvl2pPr>
            <a:lvl3pPr marL="689175" indent="-257175">
              <a:spcBef>
                <a:spcPts val="225"/>
              </a:spcBef>
              <a:defRPr lang="nl-NL" sz="1500" kern="1200" spc="0" baseline="0" dirty="0" smtClean="0">
                <a:solidFill>
                  <a:schemeClr val="tx1"/>
                </a:solidFill>
                <a:latin typeface="FlandersArtSans-Regular" panose="00000500000000000000" pitchFamily="2" charset="0"/>
                <a:ea typeface="+mn-ea"/>
                <a:cs typeface="+mn-cs"/>
              </a:defRPr>
            </a:lvl3pPr>
            <a:lvl4pPr marL="905175" indent="-257175">
              <a:spcBef>
                <a:spcPts val="225"/>
              </a:spcBef>
              <a:defRPr lang="nl-NL" sz="1500" kern="1200" spc="0" baseline="0" dirty="0" smtClean="0">
                <a:solidFill>
                  <a:schemeClr val="tx1"/>
                </a:solidFill>
                <a:latin typeface="FlandersArtSans-Regular" panose="00000500000000000000" pitchFamily="2" charset="0"/>
                <a:ea typeface="+mn-ea"/>
                <a:cs typeface="+mn-cs"/>
              </a:defRPr>
            </a:lvl4pPr>
            <a:lvl5pPr marL="1121175" indent="-257175">
              <a:spcBef>
                <a:spcPts val="225"/>
              </a:spcBef>
              <a:defRPr lang="nl-BE" sz="1500" kern="1200" spc="0" baseline="0" dirty="0">
                <a:solidFill>
                  <a:schemeClr val="tx1"/>
                </a:solidFill>
                <a:latin typeface="FlandersArtSans-Regular" panose="00000500000000000000" pitchFamily="2" charset="0"/>
                <a:ea typeface="+mn-ea"/>
                <a:cs typeface="+mn-cs"/>
              </a:defRPr>
            </a:lvl5pPr>
          </a:lstStyle>
          <a:p>
            <a:pPr marL="216000" marR="0" lvl="0" indent="-216000" algn="l" defTabSz="685800" rtl="0" eaLnBrk="1" fontAlgn="auto" latinLnBrk="0" hangingPunct="1">
              <a:lnSpc>
                <a:spcPct val="90000"/>
              </a:lnSpc>
              <a:spcBef>
                <a:spcPts val="225"/>
              </a:spcBef>
              <a:spcAft>
                <a:spcPts val="0"/>
              </a:spcAft>
              <a:buClrTx/>
              <a:buSzPct val="90000"/>
              <a:buFontTx/>
              <a:buBlip>
                <a:blip r:embed="rId2"/>
              </a:buBlip>
              <a:tabLst/>
            </a:pPr>
            <a:r>
              <a:rPr lang="nl-NL" dirty="0"/>
              <a:t>Klik om tekst toe te voegen</a:t>
            </a:r>
          </a:p>
          <a:p>
            <a:pPr marL="432000" marR="0" lvl="1" indent="-216000" algn="l" defTabSz="685800" rtl="0" eaLnBrk="1" fontAlgn="auto" latinLnBrk="0" hangingPunct="1">
              <a:lnSpc>
                <a:spcPct val="90000"/>
              </a:lnSpc>
              <a:spcBef>
                <a:spcPts val="225"/>
              </a:spcBef>
              <a:spcAft>
                <a:spcPts val="0"/>
              </a:spcAft>
              <a:buClrTx/>
              <a:buSzPct val="75000"/>
              <a:buFontTx/>
              <a:buBlip>
                <a:blip r:embed="rId3"/>
              </a:buBlip>
              <a:tabLst/>
            </a:pPr>
            <a:r>
              <a:rPr lang="nl-NL" dirty="0"/>
              <a:t>Tweede niveau</a:t>
            </a:r>
          </a:p>
          <a:p>
            <a:pPr marL="648000" marR="0" lvl="2" indent="-216000" algn="l" defTabSz="685800" rtl="0" eaLnBrk="1" fontAlgn="auto" latinLnBrk="0" hangingPunct="1">
              <a:lnSpc>
                <a:spcPct val="90000"/>
              </a:lnSpc>
              <a:spcBef>
                <a:spcPts val="225"/>
              </a:spcBef>
              <a:spcAft>
                <a:spcPts val="0"/>
              </a:spcAft>
              <a:buClrTx/>
              <a:buSzPct val="85000"/>
              <a:buFontTx/>
              <a:buBlip>
                <a:blip r:embed="rId4"/>
              </a:buBlip>
              <a:tabLst/>
            </a:pPr>
            <a:r>
              <a:rPr lang="nl-NL" dirty="0"/>
              <a:t>Derde niveau</a:t>
            </a:r>
          </a:p>
          <a:p>
            <a:pPr marL="864000" marR="0" lvl="3" indent="-216000" algn="l" defTabSz="685800" rtl="0" eaLnBrk="1" fontAlgn="auto" latinLnBrk="0" hangingPunct="1">
              <a:lnSpc>
                <a:spcPct val="90000"/>
              </a:lnSpc>
              <a:spcBef>
                <a:spcPts val="225"/>
              </a:spcBef>
              <a:spcAft>
                <a:spcPts val="0"/>
              </a:spcAft>
              <a:buClrTx/>
              <a:buSzPct val="75000"/>
              <a:buFontTx/>
              <a:buBlip>
                <a:blip r:embed="rId5"/>
              </a:buBlip>
              <a:tabLst/>
            </a:pPr>
            <a:r>
              <a:rPr lang="nl-NL" dirty="0"/>
              <a:t>Vierde niveau</a:t>
            </a:r>
          </a:p>
          <a:p>
            <a:pPr marL="1080000" marR="0" lvl="4" indent="-216000" algn="l" defTabSz="685800" rtl="0" eaLnBrk="1" fontAlgn="auto" latinLnBrk="0" hangingPunct="1">
              <a:lnSpc>
                <a:spcPct val="90000"/>
              </a:lnSpc>
              <a:spcBef>
                <a:spcPts val="225"/>
              </a:spcBef>
              <a:spcAft>
                <a:spcPts val="0"/>
              </a:spcAft>
              <a:buClrTx/>
              <a:buSzPct val="90000"/>
              <a:buFontTx/>
              <a:buBlip>
                <a:blip r:embed="rId2"/>
              </a:buBlip>
              <a:tabLst/>
            </a:pPr>
            <a:r>
              <a:rPr lang="nl-NL" dirty="0"/>
              <a:t>Vijfde niveau</a:t>
            </a:r>
            <a:endParaRPr lang="nl-BE" dirty="0"/>
          </a:p>
        </p:txBody>
      </p:sp>
      <p:sp>
        <p:nvSpPr>
          <p:cNvPr id="6" name="Tijdelijke aanduiding voor afbeelding 4"/>
          <p:cNvSpPr>
            <a:spLocks noGrp="1"/>
          </p:cNvSpPr>
          <p:nvPr>
            <p:ph type="pic" sz="quarter" idx="13"/>
          </p:nvPr>
        </p:nvSpPr>
        <p:spPr>
          <a:xfrm>
            <a:off x="1294228" y="1431000"/>
            <a:ext cx="3708000" cy="2835000"/>
          </a:xfrm>
          <a:prstGeom prst="rect">
            <a:avLst/>
          </a:prstGeom>
        </p:spPr>
        <p:txBody>
          <a:bodyPr anchor="ctr"/>
          <a:lstStyle>
            <a:lvl1pPr algn="ctr">
              <a:buNone/>
              <a:defRPr>
                <a:solidFill>
                  <a:schemeClr val="tx1"/>
                </a:solidFill>
              </a:defRPr>
            </a:lvl1pPr>
          </a:lstStyle>
          <a:p>
            <a:r>
              <a:rPr lang="nl-NL"/>
              <a:t>Klik op het pictogram als u een afbeelding wilt toevoegen</a:t>
            </a:r>
            <a:endParaRPr lang="nl-BE"/>
          </a:p>
        </p:txBody>
      </p:sp>
      <p:pic>
        <p:nvPicPr>
          <p:cNvPr id="7" name="Afbeelding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44400" y="4481183"/>
            <a:ext cx="1848752" cy="540000"/>
          </a:xfrm>
          <a:prstGeom prst="rect">
            <a:avLst/>
          </a:prstGeom>
        </p:spPr>
      </p:pic>
    </p:spTree>
    <p:extLst>
      <p:ext uri="{BB962C8B-B14F-4D97-AF65-F5344CB8AC3E}">
        <p14:creationId xmlns:p14="http://schemas.microsoft.com/office/powerpoint/2010/main" val="24502090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houd_5">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1296000" y="567000"/>
            <a:ext cx="7416000" cy="837000"/>
          </a:xfrm>
          <a:prstGeom prst="rect">
            <a:avLst/>
          </a:prstGeom>
        </p:spPr>
        <p:txBody>
          <a:bodyPr anchor="t" anchorCtr="0"/>
          <a:lstStyle>
            <a:lvl1pPr>
              <a:defRPr b="0" i="0" baseline="0">
                <a:solidFill>
                  <a:schemeClr val="tx1"/>
                </a:solidFill>
                <a:latin typeface="FlandersArtSans-Bold" panose="00000800000000000000" pitchFamily="2" charset="0"/>
                <a:cs typeface="FlandersArtSans-Bold" panose="00000800000000000000" pitchFamily="2" charset="0"/>
              </a:defRPr>
            </a:lvl1pPr>
          </a:lstStyle>
          <a:p>
            <a:r>
              <a:rPr lang="nl-NL" dirty="0"/>
              <a:t>Klik om een titel toe te voegen</a:t>
            </a:r>
            <a:endParaRPr lang="nl-BE" dirty="0"/>
          </a:p>
        </p:txBody>
      </p:sp>
      <p:sp>
        <p:nvSpPr>
          <p:cNvPr id="4" name="Tijdelijke aanduiding voor inhoud 2"/>
          <p:cNvSpPr>
            <a:spLocks noGrp="1"/>
          </p:cNvSpPr>
          <p:nvPr>
            <p:ph sz="half" idx="1" hasCustomPrompt="1"/>
          </p:nvPr>
        </p:nvSpPr>
        <p:spPr>
          <a:xfrm>
            <a:off x="1296000" y="1431000"/>
            <a:ext cx="3708000" cy="2835000"/>
          </a:xfrm>
          <a:prstGeom prst="rect">
            <a:avLst/>
          </a:prstGeom>
        </p:spPr>
        <p:txBody>
          <a:bodyPr bIns="0"/>
          <a:lstStyle>
            <a:lvl1pPr marL="257175" indent="-257175">
              <a:spcBef>
                <a:spcPts val="225"/>
              </a:spcBef>
              <a:defRPr lang="nl-NL" sz="1650" kern="1200" spc="0" baseline="0" dirty="0" smtClean="0">
                <a:solidFill>
                  <a:schemeClr val="tx1"/>
                </a:solidFill>
                <a:latin typeface="FlandersArtSans-Bold" panose="00000800000000000000" pitchFamily="2" charset="0"/>
                <a:ea typeface="+mn-ea"/>
                <a:cs typeface="+mn-cs"/>
              </a:defRPr>
            </a:lvl1pPr>
            <a:lvl2pPr marL="558900" indent="-342900">
              <a:spcBef>
                <a:spcPts val="225"/>
              </a:spcBef>
              <a:defRPr lang="nl-NL" sz="1650" kern="1200" spc="0" baseline="0" dirty="0" smtClean="0">
                <a:solidFill>
                  <a:srgbClr val="9B9B9B"/>
                </a:solidFill>
                <a:latin typeface="FlandersArtSans-Regular" panose="00000500000000000000" pitchFamily="2" charset="0"/>
                <a:ea typeface="+mn-ea"/>
                <a:cs typeface="+mn-cs"/>
              </a:defRPr>
            </a:lvl2pPr>
            <a:lvl3pPr marL="689175" indent="-257175">
              <a:spcBef>
                <a:spcPts val="225"/>
              </a:spcBef>
              <a:defRPr lang="nl-NL" sz="1500" kern="1200" spc="0" baseline="0" dirty="0" smtClean="0">
                <a:solidFill>
                  <a:schemeClr val="tx1"/>
                </a:solidFill>
                <a:latin typeface="FlandersArtSans-Regular" panose="00000500000000000000" pitchFamily="2" charset="0"/>
                <a:ea typeface="+mn-ea"/>
                <a:cs typeface="+mn-cs"/>
              </a:defRPr>
            </a:lvl3pPr>
            <a:lvl4pPr marL="905175" indent="-257175">
              <a:spcBef>
                <a:spcPts val="225"/>
              </a:spcBef>
              <a:defRPr lang="nl-NL" sz="1500" kern="1200" spc="0" baseline="0" dirty="0" smtClean="0">
                <a:solidFill>
                  <a:schemeClr val="tx1"/>
                </a:solidFill>
                <a:latin typeface="FlandersArtSans-Regular" panose="00000500000000000000" pitchFamily="2" charset="0"/>
                <a:ea typeface="+mn-ea"/>
                <a:cs typeface="+mn-cs"/>
              </a:defRPr>
            </a:lvl4pPr>
            <a:lvl5pPr marL="1121175" indent="-257175">
              <a:spcBef>
                <a:spcPts val="225"/>
              </a:spcBef>
              <a:defRPr lang="nl-BE" sz="1500" kern="1200" spc="0" baseline="0" dirty="0">
                <a:solidFill>
                  <a:schemeClr val="tx1"/>
                </a:solidFill>
                <a:latin typeface="FlandersArtSans-Regular" panose="00000500000000000000" pitchFamily="2" charset="0"/>
                <a:ea typeface="+mn-ea"/>
                <a:cs typeface="+mn-cs"/>
              </a:defRPr>
            </a:lvl5pPr>
          </a:lstStyle>
          <a:p>
            <a:pPr marL="216000" marR="0" lvl="0" indent="-216000" algn="l" defTabSz="685800" rtl="0" eaLnBrk="1" fontAlgn="auto" latinLnBrk="0" hangingPunct="1">
              <a:lnSpc>
                <a:spcPct val="90000"/>
              </a:lnSpc>
              <a:spcBef>
                <a:spcPts val="225"/>
              </a:spcBef>
              <a:spcAft>
                <a:spcPts val="0"/>
              </a:spcAft>
              <a:buClrTx/>
              <a:buSzPct val="90000"/>
              <a:buFontTx/>
              <a:buBlip>
                <a:blip r:embed="rId2"/>
              </a:buBlip>
              <a:tabLst/>
            </a:pPr>
            <a:r>
              <a:rPr lang="nl-NL" dirty="0"/>
              <a:t>Klik om tekst in te voegen</a:t>
            </a:r>
          </a:p>
          <a:p>
            <a:pPr marL="432000" marR="0" lvl="1" indent="-216000" algn="l" defTabSz="685800" rtl="0" eaLnBrk="1" fontAlgn="auto" latinLnBrk="0" hangingPunct="1">
              <a:lnSpc>
                <a:spcPct val="90000"/>
              </a:lnSpc>
              <a:spcBef>
                <a:spcPts val="225"/>
              </a:spcBef>
              <a:spcAft>
                <a:spcPts val="0"/>
              </a:spcAft>
              <a:buClrTx/>
              <a:buSzPct val="75000"/>
              <a:buFontTx/>
              <a:buBlip>
                <a:blip r:embed="rId3"/>
              </a:buBlip>
              <a:tabLst/>
            </a:pPr>
            <a:r>
              <a:rPr lang="nl-NL" dirty="0"/>
              <a:t>Tweede niveau</a:t>
            </a:r>
          </a:p>
          <a:p>
            <a:pPr marL="648000" marR="0" lvl="2" indent="-216000" algn="l" defTabSz="685800" rtl="0" eaLnBrk="1" fontAlgn="auto" latinLnBrk="0" hangingPunct="1">
              <a:lnSpc>
                <a:spcPct val="90000"/>
              </a:lnSpc>
              <a:spcBef>
                <a:spcPts val="225"/>
              </a:spcBef>
              <a:spcAft>
                <a:spcPts val="0"/>
              </a:spcAft>
              <a:buClrTx/>
              <a:buSzPct val="85000"/>
              <a:buFontTx/>
              <a:buBlip>
                <a:blip r:embed="rId4"/>
              </a:buBlip>
              <a:tabLst/>
            </a:pPr>
            <a:r>
              <a:rPr lang="nl-NL" dirty="0"/>
              <a:t>Derde niveau</a:t>
            </a:r>
          </a:p>
          <a:p>
            <a:pPr marL="864000" marR="0" lvl="3" indent="-216000" algn="l" defTabSz="685800" rtl="0" eaLnBrk="1" fontAlgn="auto" latinLnBrk="0" hangingPunct="1">
              <a:lnSpc>
                <a:spcPct val="90000"/>
              </a:lnSpc>
              <a:spcBef>
                <a:spcPts val="225"/>
              </a:spcBef>
              <a:spcAft>
                <a:spcPts val="0"/>
              </a:spcAft>
              <a:buClrTx/>
              <a:buSzPct val="75000"/>
              <a:buFontTx/>
              <a:buBlip>
                <a:blip r:embed="rId5"/>
              </a:buBlip>
              <a:tabLst/>
            </a:pPr>
            <a:r>
              <a:rPr lang="nl-NL" dirty="0"/>
              <a:t>Vierde niveau</a:t>
            </a:r>
          </a:p>
          <a:p>
            <a:pPr marL="1080000" marR="0" lvl="4" indent="-216000" algn="l" defTabSz="685800" rtl="0" eaLnBrk="1" fontAlgn="auto" latinLnBrk="0" hangingPunct="1">
              <a:lnSpc>
                <a:spcPct val="90000"/>
              </a:lnSpc>
              <a:spcBef>
                <a:spcPts val="225"/>
              </a:spcBef>
              <a:spcAft>
                <a:spcPts val="0"/>
              </a:spcAft>
              <a:buClrTx/>
              <a:buSzPct val="90000"/>
              <a:buFontTx/>
              <a:buBlip>
                <a:blip r:embed="rId2"/>
              </a:buBlip>
              <a:tabLst/>
            </a:pPr>
            <a:r>
              <a:rPr lang="nl-NL" dirty="0"/>
              <a:t>Vijfde niveau</a:t>
            </a:r>
            <a:endParaRPr lang="nl-BE" dirty="0"/>
          </a:p>
        </p:txBody>
      </p:sp>
      <p:sp>
        <p:nvSpPr>
          <p:cNvPr id="6" name="Tijdelijke aanduiding voor inhoud 3"/>
          <p:cNvSpPr>
            <a:spLocks noGrp="1"/>
          </p:cNvSpPr>
          <p:nvPr>
            <p:ph sz="half" idx="13" hasCustomPrompt="1"/>
          </p:nvPr>
        </p:nvSpPr>
        <p:spPr>
          <a:xfrm>
            <a:off x="5040000" y="1431000"/>
            <a:ext cx="3672000" cy="2835000"/>
          </a:xfrm>
          <a:prstGeom prst="rect">
            <a:avLst/>
          </a:prstGeom>
        </p:spPr>
        <p:txBody>
          <a:bodyPr bIns="0"/>
          <a:lstStyle>
            <a:lvl1pPr marL="257175" indent="-257175">
              <a:defRPr lang="nl-NL" sz="1650" kern="1200" spc="0" baseline="0" dirty="0" smtClean="0">
                <a:solidFill>
                  <a:schemeClr val="tx1"/>
                </a:solidFill>
                <a:latin typeface="FlandersArtSans-Bold" panose="00000800000000000000" pitchFamily="2" charset="0"/>
                <a:ea typeface="+mn-ea"/>
                <a:cs typeface="+mn-cs"/>
              </a:defRPr>
            </a:lvl1pPr>
            <a:lvl2pPr marL="558900" indent="-342900">
              <a:spcBef>
                <a:spcPts val="225"/>
              </a:spcBef>
              <a:defRPr lang="nl-NL" sz="1650" kern="1200" spc="0" baseline="0" dirty="0" smtClean="0">
                <a:solidFill>
                  <a:srgbClr val="9B9B9B"/>
                </a:solidFill>
                <a:latin typeface="FlandersArtSans-Regular" panose="00000500000000000000" pitchFamily="2" charset="0"/>
                <a:ea typeface="+mn-ea"/>
                <a:cs typeface="+mn-cs"/>
              </a:defRPr>
            </a:lvl2pPr>
            <a:lvl3pPr marL="689175" indent="-257175">
              <a:spcBef>
                <a:spcPts val="225"/>
              </a:spcBef>
              <a:defRPr lang="nl-NL" sz="1500" kern="1200" spc="0" baseline="0" dirty="0" smtClean="0">
                <a:solidFill>
                  <a:schemeClr val="tx1"/>
                </a:solidFill>
                <a:latin typeface="FlandersArtSans-Regular" panose="00000500000000000000" pitchFamily="2" charset="0"/>
                <a:ea typeface="+mn-ea"/>
                <a:cs typeface="+mn-cs"/>
              </a:defRPr>
            </a:lvl3pPr>
            <a:lvl4pPr marL="905175" indent="-257175">
              <a:spcBef>
                <a:spcPts val="225"/>
              </a:spcBef>
              <a:defRPr lang="nl-NL" sz="1500" kern="1200" spc="0" baseline="0" dirty="0" smtClean="0">
                <a:solidFill>
                  <a:schemeClr val="tx1"/>
                </a:solidFill>
                <a:latin typeface="FlandersArtSans-Regular" panose="00000500000000000000" pitchFamily="2" charset="0"/>
                <a:ea typeface="+mn-ea"/>
                <a:cs typeface="+mn-cs"/>
              </a:defRPr>
            </a:lvl4pPr>
            <a:lvl5pPr marL="1121175" indent="-257175">
              <a:spcBef>
                <a:spcPts val="225"/>
              </a:spcBef>
              <a:defRPr lang="nl-BE" sz="1500" kern="1200" spc="0" baseline="0" dirty="0">
                <a:solidFill>
                  <a:schemeClr val="tx1"/>
                </a:solidFill>
                <a:latin typeface="FlandersArtSans-Regular" panose="00000500000000000000" pitchFamily="2" charset="0"/>
                <a:ea typeface="+mn-ea"/>
                <a:cs typeface="+mn-cs"/>
              </a:defRPr>
            </a:lvl5pPr>
          </a:lstStyle>
          <a:p>
            <a:pPr marL="216000" marR="0" lvl="0" indent="-216000" algn="l" defTabSz="685800" rtl="0" eaLnBrk="1" fontAlgn="auto" latinLnBrk="0" hangingPunct="1">
              <a:lnSpc>
                <a:spcPct val="90000"/>
              </a:lnSpc>
              <a:spcBef>
                <a:spcPts val="225"/>
              </a:spcBef>
              <a:spcAft>
                <a:spcPts val="0"/>
              </a:spcAft>
              <a:buClrTx/>
              <a:buSzPct val="90000"/>
              <a:buFontTx/>
              <a:buBlip>
                <a:blip r:embed="rId2"/>
              </a:buBlip>
              <a:tabLst/>
            </a:pPr>
            <a:r>
              <a:rPr lang="nl-NL" dirty="0"/>
              <a:t>Klik om tekst toe te voegen</a:t>
            </a:r>
          </a:p>
          <a:p>
            <a:pPr marL="432000" marR="0" lvl="1" indent="-216000" algn="l" defTabSz="685800" rtl="0" eaLnBrk="1" fontAlgn="auto" latinLnBrk="0" hangingPunct="1">
              <a:lnSpc>
                <a:spcPct val="90000"/>
              </a:lnSpc>
              <a:spcBef>
                <a:spcPts val="225"/>
              </a:spcBef>
              <a:spcAft>
                <a:spcPts val="0"/>
              </a:spcAft>
              <a:buClrTx/>
              <a:buSzPct val="75000"/>
              <a:buFontTx/>
              <a:buBlip>
                <a:blip r:embed="rId3"/>
              </a:buBlip>
              <a:tabLst/>
            </a:pPr>
            <a:r>
              <a:rPr lang="nl-NL" dirty="0"/>
              <a:t>Tweede niveau</a:t>
            </a:r>
          </a:p>
          <a:p>
            <a:pPr marL="648000" marR="0" lvl="2" indent="-216000" algn="l" defTabSz="685800" rtl="0" eaLnBrk="1" fontAlgn="auto" latinLnBrk="0" hangingPunct="1">
              <a:lnSpc>
                <a:spcPct val="90000"/>
              </a:lnSpc>
              <a:spcBef>
                <a:spcPts val="225"/>
              </a:spcBef>
              <a:spcAft>
                <a:spcPts val="0"/>
              </a:spcAft>
              <a:buClrTx/>
              <a:buSzPct val="85000"/>
              <a:buFontTx/>
              <a:buBlip>
                <a:blip r:embed="rId4"/>
              </a:buBlip>
              <a:tabLst/>
            </a:pPr>
            <a:r>
              <a:rPr lang="nl-NL" dirty="0"/>
              <a:t>Derde niveau</a:t>
            </a:r>
          </a:p>
          <a:p>
            <a:pPr marL="864000" marR="0" lvl="3" indent="-216000" algn="l" defTabSz="685800" rtl="0" eaLnBrk="1" fontAlgn="auto" latinLnBrk="0" hangingPunct="1">
              <a:lnSpc>
                <a:spcPct val="90000"/>
              </a:lnSpc>
              <a:spcBef>
                <a:spcPts val="225"/>
              </a:spcBef>
              <a:spcAft>
                <a:spcPts val="0"/>
              </a:spcAft>
              <a:buClrTx/>
              <a:buSzPct val="75000"/>
              <a:buFontTx/>
              <a:buBlip>
                <a:blip r:embed="rId5"/>
              </a:buBlip>
              <a:tabLst/>
            </a:pPr>
            <a:r>
              <a:rPr lang="nl-NL" dirty="0"/>
              <a:t>Vierde niveau</a:t>
            </a:r>
          </a:p>
          <a:p>
            <a:pPr marL="1080000" marR="0" lvl="4" indent="-216000" algn="l" defTabSz="685800" rtl="0" eaLnBrk="1" fontAlgn="auto" latinLnBrk="0" hangingPunct="1">
              <a:lnSpc>
                <a:spcPct val="90000"/>
              </a:lnSpc>
              <a:spcBef>
                <a:spcPts val="225"/>
              </a:spcBef>
              <a:spcAft>
                <a:spcPts val="0"/>
              </a:spcAft>
              <a:buClrTx/>
              <a:buSzPct val="90000"/>
              <a:buFontTx/>
              <a:buBlip>
                <a:blip r:embed="rId2"/>
              </a:buBlip>
              <a:tabLst/>
            </a:pPr>
            <a:r>
              <a:rPr lang="nl-NL" dirty="0"/>
              <a:t>Vijfde niveau</a:t>
            </a:r>
            <a:endParaRPr lang="nl-BE" dirty="0"/>
          </a:p>
        </p:txBody>
      </p:sp>
      <p:pic>
        <p:nvPicPr>
          <p:cNvPr id="7" name="Afbeelding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44401" y="4463250"/>
            <a:ext cx="1848753" cy="540000"/>
          </a:xfrm>
          <a:prstGeom prst="rect">
            <a:avLst/>
          </a:prstGeom>
        </p:spPr>
      </p:pic>
    </p:spTree>
    <p:extLst>
      <p:ext uri="{BB962C8B-B14F-4D97-AF65-F5344CB8AC3E}">
        <p14:creationId xmlns:p14="http://schemas.microsoft.com/office/powerpoint/2010/main" val="6241130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houd_1">
    <p:spTree>
      <p:nvGrpSpPr>
        <p:cNvPr id="1" name=""/>
        <p:cNvGrpSpPr/>
        <p:nvPr/>
      </p:nvGrpSpPr>
      <p:grpSpPr>
        <a:xfrm>
          <a:off x="0" y="0"/>
          <a:ext cx="0" cy="0"/>
          <a:chOff x="0" y="0"/>
          <a:chExt cx="0" cy="0"/>
        </a:xfrm>
      </p:grpSpPr>
      <p:sp>
        <p:nvSpPr>
          <p:cNvPr id="6" name="Tijdelijke aanduiding voor titel 1"/>
          <p:cNvSpPr>
            <a:spLocks noGrp="1"/>
          </p:cNvSpPr>
          <p:nvPr>
            <p:ph type="title"/>
          </p:nvPr>
        </p:nvSpPr>
        <p:spPr>
          <a:xfrm>
            <a:off x="1296000" y="567000"/>
            <a:ext cx="7416000" cy="837000"/>
          </a:xfrm>
          <a:prstGeom prst="rect">
            <a:avLst/>
          </a:prstGeom>
        </p:spPr>
        <p:txBody>
          <a:bodyPr vert="horz" lIns="0" tIns="0" rIns="0" bIns="0" rtlCol="0" anchor="t" anchorCtr="0">
            <a:noAutofit/>
          </a:bodyPr>
          <a:lstStyle>
            <a:lvl1pPr>
              <a:defRPr>
                <a:solidFill>
                  <a:schemeClr val="tx1"/>
                </a:solidFill>
              </a:defRPr>
            </a:lvl1pPr>
          </a:lstStyle>
          <a:p>
            <a:r>
              <a:rPr lang="nl-NL" dirty="0"/>
              <a:t>Klik om een titel toe te voegen</a:t>
            </a:r>
            <a:endParaRPr lang="nl-BE" dirty="0"/>
          </a:p>
        </p:txBody>
      </p:sp>
      <p:sp>
        <p:nvSpPr>
          <p:cNvPr id="7" name="Tijdelijke aanduiding voor tekst 2"/>
          <p:cNvSpPr>
            <a:spLocks noGrp="1"/>
          </p:cNvSpPr>
          <p:nvPr>
            <p:ph idx="1"/>
          </p:nvPr>
        </p:nvSpPr>
        <p:spPr>
          <a:xfrm>
            <a:off x="1296000" y="1437105"/>
            <a:ext cx="7416000" cy="2754000"/>
          </a:xfrm>
          <a:prstGeom prst="rect">
            <a:avLst/>
          </a:prstGeom>
        </p:spPr>
        <p:txBody>
          <a:bodyPr vert="horz" lIns="0" tIns="0" rIns="0" bIns="45720" rtlCol="0">
            <a:noAutofit/>
          </a:bodyPr>
          <a:lstStyle>
            <a:lvl1pPr>
              <a:defRPr lang="nl-NL" sz="1650" kern="1200" spc="0" baseline="0" dirty="0" smtClean="0">
                <a:solidFill>
                  <a:schemeClr val="tx1"/>
                </a:solidFill>
                <a:latin typeface="FlandersArtSans-Bold" panose="00000800000000000000" pitchFamily="2" charset="0"/>
                <a:ea typeface="+mn-ea"/>
                <a:cs typeface="+mn-cs"/>
              </a:defRPr>
            </a:lvl1pPr>
            <a:lvl2pPr marL="473175" indent="-257175">
              <a:defRPr lang="nl-NL" sz="1650" kern="1200" spc="0" baseline="0" dirty="0" smtClean="0">
                <a:solidFill>
                  <a:srgbClr val="9B9B9B"/>
                </a:solidFill>
                <a:latin typeface="FlandersArtSans-Regular" panose="00000500000000000000" pitchFamily="2" charset="0"/>
                <a:ea typeface="+mn-ea"/>
                <a:cs typeface="+mn-cs"/>
              </a:defRPr>
            </a:lvl2pPr>
            <a:lvl3pPr>
              <a:defRPr lang="nl-NL" sz="1500" kern="1200" spc="0" baseline="0" dirty="0" smtClean="0">
                <a:solidFill>
                  <a:schemeClr val="tx1"/>
                </a:solidFill>
                <a:latin typeface="FlandersArtSans-Regular" panose="00000500000000000000" pitchFamily="2" charset="0"/>
                <a:ea typeface="+mn-ea"/>
                <a:cs typeface="+mn-cs"/>
              </a:defRPr>
            </a:lvl3pPr>
            <a:lvl4pPr>
              <a:defRPr lang="nl-NL" sz="1500" kern="1200" spc="0" baseline="0" dirty="0" smtClean="0">
                <a:solidFill>
                  <a:schemeClr val="tx1"/>
                </a:solidFill>
                <a:latin typeface="FlandersArtSans-Regular" panose="00000500000000000000" pitchFamily="2" charset="0"/>
                <a:ea typeface="+mn-ea"/>
                <a:cs typeface="+mn-cs"/>
              </a:defRPr>
            </a:lvl4pPr>
            <a:lvl5pPr>
              <a:defRPr lang="nl-BE" sz="1500" kern="1200" spc="0" baseline="0" dirty="0" smtClean="0">
                <a:solidFill>
                  <a:schemeClr val="tx1"/>
                </a:solidFill>
                <a:latin typeface="FlandersArtSans-Regular" panose="00000500000000000000" pitchFamily="2" charset="0"/>
                <a:ea typeface="+mn-ea"/>
                <a:cs typeface="+mn-cs"/>
              </a:defRPr>
            </a:lvl5pPr>
          </a:lstStyle>
          <a:p>
            <a:pPr marL="216000" marR="0" lvl="0" indent="-216000" algn="l" defTabSz="685800" rtl="0" eaLnBrk="1" fontAlgn="auto" latinLnBrk="0" hangingPunct="1">
              <a:lnSpc>
                <a:spcPct val="90000"/>
              </a:lnSpc>
              <a:spcBef>
                <a:spcPts val="225"/>
              </a:spcBef>
              <a:spcAft>
                <a:spcPts val="0"/>
              </a:spcAft>
              <a:buClrTx/>
              <a:buSzPct val="90000"/>
              <a:buFontTx/>
              <a:buBlip>
                <a:blip r:embed="rId2"/>
              </a:buBlip>
              <a:tabLst/>
            </a:pPr>
            <a:r>
              <a:rPr lang="nl-NL" dirty="0"/>
              <a:t>KLIK OM TEKST TOE TE VOEGEN</a:t>
            </a:r>
          </a:p>
          <a:p>
            <a:pPr marL="432000" marR="0" lvl="1" indent="-216000" algn="l" defTabSz="685800" rtl="0" eaLnBrk="1" fontAlgn="auto" latinLnBrk="0" hangingPunct="1">
              <a:lnSpc>
                <a:spcPct val="90000"/>
              </a:lnSpc>
              <a:spcBef>
                <a:spcPts val="225"/>
              </a:spcBef>
              <a:spcAft>
                <a:spcPts val="0"/>
              </a:spcAft>
              <a:buClrTx/>
              <a:buSzPct val="75000"/>
              <a:buFontTx/>
              <a:buBlip>
                <a:blip r:embed="rId3"/>
              </a:buBlip>
              <a:tabLst/>
            </a:pPr>
            <a:r>
              <a:rPr lang="nl-NL" dirty="0"/>
              <a:t>Tweede niveau</a:t>
            </a:r>
          </a:p>
          <a:p>
            <a:pPr marL="648000" marR="0" lvl="2" indent="-216000" algn="l" defTabSz="685800" rtl="0" eaLnBrk="1" fontAlgn="auto" latinLnBrk="0" hangingPunct="1">
              <a:lnSpc>
                <a:spcPct val="90000"/>
              </a:lnSpc>
              <a:spcBef>
                <a:spcPts val="225"/>
              </a:spcBef>
              <a:spcAft>
                <a:spcPts val="0"/>
              </a:spcAft>
              <a:buClrTx/>
              <a:buSzPct val="85000"/>
              <a:buFontTx/>
              <a:buBlip>
                <a:blip r:embed="rId4"/>
              </a:buBlip>
              <a:tabLst/>
            </a:pPr>
            <a:r>
              <a:rPr lang="nl-NL" dirty="0"/>
              <a:t>Derde niveau</a:t>
            </a:r>
          </a:p>
          <a:p>
            <a:pPr marL="864000" marR="0" lvl="3" indent="-216000" algn="l" defTabSz="685800" rtl="0" eaLnBrk="1" fontAlgn="auto" latinLnBrk="0" hangingPunct="1">
              <a:lnSpc>
                <a:spcPct val="90000"/>
              </a:lnSpc>
              <a:spcBef>
                <a:spcPts val="225"/>
              </a:spcBef>
              <a:spcAft>
                <a:spcPts val="0"/>
              </a:spcAft>
              <a:buClrTx/>
              <a:buSzPct val="75000"/>
              <a:buFontTx/>
              <a:buBlip>
                <a:blip r:embed="rId5"/>
              </a:buBlip>
              <a:tabLst/>
            </a:pPr>
            <a:r>
              <a:rPr lang="nl-NL" dirty="0"/>
              <a:t>Vierde niveau</a:t>
            </a:r>
          </a:p>
          <a:p>
            <a:pPr marL="1080000" marR="0" lvl="4" indent="-216000" algn="l" defTabSz="685800" rtl="0" eaLnBrk="1" fontAlgn="auto" latinLnBrk="0" hangingPunct="1">
              <a:lnSpc>
                <a:spcPct val="90000"/>
              </a:lnSpc>
              <a:spcBef>
                <a:spcPts val="225"/>
              </a:spcBef>
              <a:spcAft>
                <a:spcPts val="0"/>
              </a:spcAft>
              <a:buClrTx/>
              <a:buSzPct val="90000"/>
              <a:buFontTx/>
              <a:buBlip>
                <a:blip r:embed="rId2"/>
              </a:buBlip>
              <a:tabLst/>
            </a:pPr>
            <a:r>
              <a:rPr lang="nl-NL" dirty="0"/>
              <a:t>Vijfde niveau </a:t>
            </a:r>
            <a:endParaRPr lang="nl-BE" dirty="0"/>
          </a:p>
          <a:p>
            <a:pPr lvl="4"/>
            <a:endParaRPr lang="nl-BE" dirty="0"/>
          </a:p>
        </p:txBody>
      </p:sp>
      <p:pic>
        <p:nvPicPr>
          <p:cNvPr id="11" name="Afbeelding 10"/>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42844" y="4430465"/>
            <a:ext cx="1848750" cy="540000"/>
          </a:xfrm>
          <a:prstGeom prst="rect">
            <a:avLst/>
          </a:prstGeom>
        </p:spPr>
      </p:pic>
    </p:spTree>
    <p:extLst>
      <p:ext uri="{BB962C8B-B14F-4D97-AF65-F5344CB8AC3E}">
        <p14:creationId xmlns:p14="http://schemas.microsoft.com/office/powerpoint/2010/main" val="2356356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houd_2">
    <p:spTree>
      <p:nvGrpSpPr>
        <p:cNvPr id="1" name=""/>
        <p:cNvGrpSpPr/>
        <p:nvPr/>
      </p:nvGrpSpPr>
      <p:grpSpPr>
        <a:xfrm>
          <a:off x="0" y="0"/>
          <a:ext cx="0" cy="0"/>
          <a:chOff x="0" y="0"/>
          <a:chExt cx="0" cy="0"/>
        </a:xfrm>
      </p:grpSpPr>
      <p:sp>
        <p:nvSpPr>
          <p:cNvPr id="6" name="Titel 1"/>
          <p:cNvSpPr>
            <a:spLocks noGrp="1"/>
          </p:cNvSpPr>
          <p:nvPr>
            <p:ph type="ctrTitle" hasCustomPrompt="1"/>
          </p:nvPr>
        </p:nvSpPr>
        <p:spPr>
          <a:xfrm>
            <a:off x="1296001" y="567000"/>
            <a:ext cx="4400361" cy="1647000"/>
          </a:xfrm>
          <a:prstGeom prst="rect">
            <a:avLst/>
          </a:prstGeom>
        </p:spPr>
        <p:txBody>
          <a:bodyPr anchor="t">
            <a:noAutofit/>
          </a:bodyPr>
          <a:lstStyle>
            <a:lvl1pPr indent="0" algn="l" defTabSz="685800" rtl="0" eaLnBrk="1" latinLnBrk="0" hangingPunct="1">
              <a:lnSpc>
                <a:spcPts val="2850"/>
              </a:lnSpc>
              <a:spcBef>
                <a:spcPct val="0"/>
              </a:spcBef>
              <a:buNone/>
              <a:defRPr lang="nl-BE" sz="2775" b="0" i="0" kern="1200" baseline="0" dirty="0">
                <a:solidFill>
                  <a:schemeClr val="tx1"/>
                </a:solidFill>
                <a:latin typeface="FlandersArtSans-Bold" panose="00000800000000000000" pitchFamily="2" charset="0"/>
                <a:ea typeface="+mj-ea"/>
                <a:cs typeface="+mj-cs"/>
              </a:defRPr>
            </a:lvl1pPr>
          </a:lstStyle>
          <a:p>
            <a:r>
              <a:rPr lang="nl-NL" dirty="0"/>
              <a:t>Klik om een titel toe te voegen</a:t>
            </a:r>
            <a:endParaRPr lang="nl-BE" dirty="0"/>
          </a:p>
        </p:txBody>
      </p:sp>
      <p:pic>
        <p:nvPicPr>
          <p:cNvPr id="7" name="Afbeelding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2844" y="4430465"/>
            <a:ext cx="1848750" cy="540000"/>
          </a:xfrm>
          <a:prstGeom prst="rect">
            <a:avLst/>
          </a:prstGeom>
        </p:spPr>
      </p:pic>
    </p:spTree>
    <p:extLst>
      <p:ext uri="{BB962C8B-B14F-4D97-AF65-F5344CB8AC3E}">
        <p14:creationId xmlns:p14="http://schemas.microsoft.com/office/powerpoint/2010/main" val="25261027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houd_3">
    <p:spTree>
      <p:nvGrpSpPr>
        <p:cNvPr id="1" name=""/>
        <p:cNvGrpSpPr/>
        <p:nvPr/>
      </p:nvGrpSpPr>
      <p:grpSpPr>
        <a:xfrm>
          <a:off x="0" y="0"/>
          <a:ext cx="0" cy="0"/>
          <a:chOff x="0" y="0"/>
          <a:chExt cx="0" cy="0"/>
        </a:xfrm>
      </p:grpSpPr>
      <p:sp>
        <p:nvSpPr>
          <p:cNvPr id="5" name="Titel 1"/>
          <p:cNvSpPr>
            <a:spLocks noGrp="1"/>
          </p:cNvSpPr>
          <p:nvPr>
            <p:ph type="ctrTitle" hasCustomPrompt="1"/>
          </p:nvPr>
        </p:nvSpPr>
        <p:spPr>
          <a:xfrm>
            <a:off x="1296001" y="1517400"/>
            <a:ext cx="3108049" cy="1555200"/>
          </a:xfrm>
          <a:prstGeom prst="rect">
            <a:avLst/>
          </a:prstGeom>
        </p:spPr>
        <p:txBody>
          <a:bodyPr anchor="b" anchorCtr="0">
            <a:noAutofit/>
          </a:bodyPr>
          <a:lstStyle>
            <a:lvl1pPr indent="0" algn="l" defTabSz="685800" rtl="0" eaLnBrk="1" latinLnBrk="0" hangingPunct="1">
              <a:lnSpc>
                <a:spcPts val="2850"/>
              </a:lnSpc>
              <a:spcBef>
                <a:spcPct val="0"/>
              </a:spcBef>
              <a:buNone/>
              <a:defRPr lang="nl-BE" sz="2775" b="0" i="0" kern="1200" baseline="0" dirty="0">
                <a:solidFill>
                  <a:schemeClr val="tx1"/>
                </a:solidFill>
                <a:latin typeface="FlandersArtSans-Bold" panose="00000800000000000000" pitchFamily="2" charset="0"/>
                <a:ea typeface="+mj-ea"/>
                <a:cs typeface="FlandersArtSans-Bold" panose="00000800000000000000" pitchFamily="2" charset="0"/>
              </a:defRPr>
            </a:lvl1pPr>
          </a:lstStyle>
          <a:p>
            <a:r>
              <a:rPr lang="nl-NL" dirty="0"/>
              <a:t>Klik om een titel toe te voegen</a:t>
            </a:r>
            <a:endParaRPr lang="nl-BE" dirty="0"/>
          </a:p>
        </p:txBody>
      </p:sp>
      <p:sp>
        <p:nvSpPr>
          <p:cNvPr id="6" name="Ondertitel 2"/>
          <p:cNvSpPr>
            <a:spLocks noGrp="1"/>
          </p:cNvSpPr>
          <p:nvPr>
            <p:ph type="subTitle" idx="1" hasCustomPrompt="1"/>
          </p:nvPr>
        </p:nvSpPr>
        <p:spPr>
          <a:xfrm>
            <a:off x="1296000" y="3115800"/>
            <a:ext cx="7416000" cy="1242000"/>
          </a:xfrm>
          <a:prstGeom prst="rect">
            <a:avLst/>
          </a:prstGeom>
        </p:spPr>
        <p:txBody>
          <a:bodyPr bIns="0">
            <a:noAutofit/>
          </a:bodyPr>
          <a:lstStyle>
            <a:lvl1pPr marL="0" indent="0" algn="l">
              <a:lnSpc>
                <a:spcPts val="1320"/>
              </a:lnSpc>
              <a:buNone/>
              <a:defRPr sz="1200">
                <a:solidFill>
                  <a:schemeClr val="tx1"/>
                </a:solidFill>
                <a:latin typeface="FlandersArtSans-Regular"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een ondertitel in te voegen</a:t>
            </a:r>
            <a:endParaRPr lang="nl-BE" dirty="0"/>
          </a:p>
        </p:txBody>
      </p:sp>
      <p:pic>
        <p:nvPicPr>
          <p:cNvPr id="8" name="Tijdelijke aanduiding voor afbeelding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11347" y="245705"/>
            <a:ext cx="1858805" cy="542937"/>
          </a:xfrm>
          <a:prstGeom prst="rect">
            <a:avLst/>
          </a:prstGeom>
          <a:noFill/>
          <a:ln>
            <a:noFill/>
          </a:ln>
        </p:spPr>
      </p:pic>
    </p:spTree>
    <p:extLst>
      <p:ext uri="{BB962C8B-B14F-4D97-AF65-F5344CB8AC3E}">
        <p14:creationId xmlns:p14="http://schemas.microsoft.com/office/powerpoint/2010/main" val="24062319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houd_4">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1296000" y="567000"/>
            <a:ext cx="7416000" cy="837000"/>
          </a:xfrm>
          <a:prstGeom prst="rect">
            <a:avLst/>
          </a:prstGeom>
        </p:spPr>
        <p:txBody>
          <a:bodyPr anchor="t" anchorCtr="0"/>
          <a:lstStyle>
            <a:lvl1pPr>
              <a:defRPr b="0" i="0" baseline="0">
                <a:solidFill>
                  <a:schemeClr val="tx1"/>
                </a:solidFill>
                <a:latin typeface="FlandersArtSans-Bold" panose="00000800000000000000" pitchFamily="2" charset="0"/>
                <a:cs typeface="FlandersArtSans-Bold" panose="00000800000000000000" pitchFamily="2" charset="0"/>
              </a:defRPr>
            </a:lvl1pPr>
          </a:lstStyle>
          <a:p>
            <a:r>
              <a:rPr lang="nl-NL" dirty="0"/>
              <a:t>Klik om een titel toe te voegen</a:t>
            </a:r>
            <a:endParaRPr lang="nl-BE" dirty="0"/>
          </a:p>
        </p:txBody>
      </p:sp>
      <p:sp>
        <p:nvSpPr>
          <p:cNvPr id="4" name="Tijdelijke aanduiding voor inhoud 2"/>
          <p:cNvSpPr>
            <a:spLocks noGrp="1"/>
          </p:cNvSpPr>
          <p:nvPr>
            <p:ph idx="1" hasCustomPrompt="1"/>
          </p:nvPr>
        </p:nvSpPr>
        <p:spPr>
          <a:xfrm>
            <a:off x="5320146" y="1431000"/>
            <a:ext cx="3391854" cy="2835000"/>
          </a:xfrm>
          <a:prstGeom prst="rect">
            <a:avLst/>
          </a:prstGeom>
        </p:spPr>
        <p:txBody>
          <a:bodyPr bIns="0"/>
          <a:lstStyle>
            <a:lvl1pPr marL="257175" indent="-257175">
              <a:spcBef>
                <a:spcPts val="225"/>
              </a:spcBef>
              <a:defRPr lang="nl-NL" sz="1650" kern="1200" spc="0" baseline="0" dirty="0" smtClean="0">
                <a:solidFill>
                  <a:schemeClr val="tx1"/>
                </a:solidFill>
                <a:latin typeface="FlandersArtSans-Bold" panose="00000800000000000000" pitchFamily="2" charset="0"/>
                <a:ea typeface="+mn-ea"/>
                <a:cs typeface="+mn-cs"/>
              </a:defRPr>
            </a:lvl1pPr>
            <a:lvl2pPr marL="558900" indent="-342900">
              <a:spcBef>
                <a:spcPts val="225"/>
              </a:spcBef>
              <a:defRPr lang="nl-NL" sz="1650" kern="1200" spc="0" baseline="0" dirty="0" smtClean="0">
                <a:solidFill>
                  <a:srgbClr val="9B9B9B"/>
                </a:solidFill>
                <a:latin typeface="FlandersArtSans-Regular" panose="00000500000000000000" pitchFamily="2" charset="0"/>
                <a:ea typeface="+mn-ea"/>
                <a:cs typeface="+mn-cs"/>
              </a:defRPr>
            </a:lvl2pPr>
            <a:lvl3pPr marL="689175" indent="-257175">
              <a:spcBef>
                <a:spcPts val="225"/>
              </a:spcBef>
              <a:defRPr lang="nl-NL" sz="1500" kern="1200" spc="0" baseline="0" dirty="0" smtClean="0">
                <a:solidFill>
                  <a:schemeClr val="tx1"/>
                </a:solidFill>
                <a:latin typeface="FlandersArtSans-Regular" panose="00000500000000000000" pitchFamily="2" charset="0"/>
                <a:ea typeface="+mn-ea"/>
                <a:cs typeface="+mn-cs"/>
              </a:defRPr>
            </a:lvl3pPr>
            <a:lvl4pPr marL="905175" indent="-257175">
              <a:spcBef>
                <a:spcPts val="225"/>
              </a:spcBef>
              <a:defRPr lang="nl-NL" sz="1500" kern="1200" spc="0" baseline="0" dirty="0" smtClean="0">
                <a:solidFill>
                  <a:schemeClr val="tx1"/>
                </a:solidFill>
                <a:latin typeface="FlandersArtSans-Regular" panose="00000500000000000000" pitchFamily="2" charset="0"/>
                <a:ea typeface="+mn-ea"/>
                <a:cs typeface="+mn-cs"/>
              </a:defRPr>
            </a:lvl4pPr>
            <a:lvl5pPr marL="1121175" indent="-257175">
              <a:spcBef>
                <a:spcPts val="225"/>
              </a:spcBef>
              <a:defRPr lang="nl-BE" sz="1500" kern="1200" spc="0" baseline="0" dirty="0">
                <a:solidFill>
                  <a:schemeClr val="tx1"/>
                </a:solidFill>
                <a:latin typeface="FlandersArtSans-Regular" panose="00000500000000000000" pitchFamily="2" charset="0"/>
                <a:ea typeface="+mn-ea"/>
                <a:cs typeface="+mn-cs"/>
              </a:defRPr>
            </a:lvl5pPr>
          </a:lstStyle>
          <a:p>
            <a:pPr marL="216000" marR="0" lvl="0" indent="-216000" algn="l" defTabSz="685800" rtl="0" eaLnBrk="1" fontAlgn="auto" latinLnBrk="0" hangingPunct="1">
              <a:lnSpc>
                <a:spcPct val="90000"/>
              </a:lnSpc>
              <a:spcBef>
                <a:spcPts val="225"/>
              </a:spcBef>
              <a:spcAft>
                <a:spcPts val="0"/>
              </a:spcAft>
              <a:buClrTx/>
              <a:buSzPct val="90000"/>
              <a:buFontTx/>
              <a:buBlip>
                <a:blip r:embed="rId2"/>
              </a:buBlip>
              <a:tabLst/>
            </a:pPr>
            <a:r>
              <a:rPr lang="nl-NL" dirty="0"/>
              <a:t>Klik om tekst toe te voegen</a:t>
            </a:r>
          </a:p>
          <a:p>
            <a:pPr marL="432000" marR="0" lvl="1" indent="-216000" algn="l" defTabSz="685800" rtl="0" eaLnBrk="1" fontAlgn="auto" latinLnBrk="0" hangingPunct="1">
              <a:lnSpc>
                <a:spcPct val="90000"/>
              </a:lnSpc>
              <a:spcBef>
                <a:spcPts val="225"/>
              </a:spcBef>
              <a:spcAft>
                <a:spcPts val="0"/>
              </a:spcAft>
              <a:buClrTx/>
              <a:buSzPct val="75000"/>
              <a:buFontTx/>
              <a:buBlip>
                <a:blip r:embed="rId3"/>
              </a:buBlip>
              <a:tabLst/>
            </a:pPr>
            <a:r>
              <a:rPr lang="nl-NL" dirty="0"/>
              <a:t>Tweede niveau</a:t>
            </a:r>
          </a:p>
          <a:p>
            <a:pPr marL="648000" marR="0" lvl="2" indent="-216000" algn="l" defTabSz="685800" rtl="0" eaLnBrk="1" fontAlgn="auto" latinLnBrk="0" hangingPunct="1">
              <a:lnSpc>
                <a:spcPct val="90000"/>
              </a:lnSpc>
              <a:spcBef>
                <a:spcPts val="225"/>
              </a:spcBef>
              <a:spcAft>
                <a:spcPts val="0"/>
              </a:spcAft>
              <a:buClrTx/>
              <a:buSzPct val="85000"/>
              <a:buFontTx/>
              <a:buBlip>
                <a:blip r:embed="rId4"/>
              </a:buBlip>
              <a:tabLst/>
            </a:pPr>
            <a:r>
              <a:rPr lang="nl-NL" dirty="0"/>
              <a:t>Derde niveau</a:t>
            </a:r>
          </a:p>
          <a:p>
            <a:pPr marL="864000" marR="0" lvl="3" indent="-216000" algn="l" defTabSz="685800" rtl="0" eaLnBrk="1" fontAlgn="auto" latinLnBrk="0" hangingPunct="1">
              <a:lnSpc>
                <a:spcPct val="90000"/>
              </a:lnSpc>
              <a:spcBef>
                <a:spcPts val="225"/>
              </a:spcBef>
              <a:spcAft>
                <a:spcPts val="0"/>
              </a:spcAft>
              <a:buClrTx/>
              <a:buSzPct val="75000"/>
              <a:buFontTx/>
              <a:buBlip>
                <a:blip r:embed="rId5"/>
              </a:buBlip>
              <a:tabLst/>
            </a:pPr>
            <a:r>
              <a:rPr lang="nl-NL" dirty="0"/>
              <a:t>Vierde niveau</a:t>
            </a:r>
          </a:p>
          <a:p>
            <a:pPr marL="1080000" marR="0" lvl="4" indent="-216000" algn="l" defTabSz="685800" rtl="0" eaLnBrk="1" fontAlgn="auto" latinLnBrk="0" hangingPunct="1">
              <a:lnSpc>
                <a:spcPct val="90000"/>
              </a:lnSpc>
              <a:spcBef>
                <a:spcPts val="225"/>
              </a:spcBef>
              <a:spcAft>
                <a:spcPts val="0"/>
              </a:spcAft>
              <a:buClrTx/>
              <a:buSzPct val="90000"/>
              <a:buFontTx/>
              <a:buBlip>
                <a:blip r:embed="rId2"/>
              </a:buBlip>
              <a:tabLst/>
            </a:pPr>
            <a:r>
              <a:rPr lang="nl-NL" dirty="0"/>
              <a:t>Vijfde niveau</a:t>
            </a:r>
            <a:endParaRPr lang="nl-BE" dirty="0"/>
          </a:p>
        </p:txBody>
      </p:sp>
      <p:sp>
        <p:nvSpPr>
          <p:cNvPr id="6" name="Tijdelijke aanduiding voor afbeelding 4"/>
          <p:cNvSpPr>
            <a:spLocks noGrp="1"/>
          </p:cNvSpPr>
          <p:nvPr>
            <p:ph type="pic" sz="quarter" idx="13"/>
          </p:nvPr>
        </p:nvSpPr>
        <p:spPr>
          <a:xfrm>
            <a:off x="1294228" y="1431000"/>
            <a:ext cx="3708000" cy="2835000"/>
          </a:xfrm>
          <a:prstGeom prst="rect">
            <a:avLst/>
          </a:prstGeom>
        </p:spPr>
        <p:txBody>
          <a:bodyPr anchor="ctr"/>
          <a:lstStyle>
            <a:lvl1pPr algn="ctr">
              <a:buNone/>
              <a:defRPr>
                <a:solidFill>
                  <a:schemeClr val="tx1"/>
                </a:solidFill>
              </a:defRPr>
            </a:lvl1pPr>
          </a:lstStyle>
          <a:p>
            <a:r>
              <a:rPr lang="nl-NL"/>
              <a:t>Klik op het pictogram als u een afbeelding wilt toevoegen</a:t>
            </a:r>
            <a:endParaRPr lang="nl-BE"/>
          </a:p>
        </p:txBody>
      </p:sp>
      <p:pic>
        <p:nvPicPr>
          <p:cNvPr id="7" name="Afbeelding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44400" y="4481183"/>
            <a:ext cx="1848752" cy="540000"/>
          </a:xfrm>
          <a:prstGeom prst="rect">
            <a:avLst/>
          </a:prstGeom>
        </p:spPr>
      </p:pic>
    </p:spTree>
    <p:extLst>
      <p:ext uri="{BB962C8B-B14F-4D97-AF65-F5344CB8AC3E}">
        <p14:creationId xmlns:p14="http://schemas.microsoft.com/office/powerpoint/2010/main" val="16536292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houd_5">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1296000" y="567000"/>
            <a:ext cx="7416000" cy="837000"/>
          </a:xfrm>
          <a:prstGeom prst="rect">
            <a:avLst/>
          </a:prstGeom>
        </p:spPr>
        <p:txBody>
          <a:bodyPr anchor="t" anchorCtr="0"/>
          <a:lstStyle>
            <a:lvl1pPr>
              <a:defRPr b="0" i="0" baseline="0">
                <a:solidFill>
                  <a:schemeClr val="tx1"/>
                </a:solidFill>
                <a:latin typeface="FlandersArtSans-Bold" panose="00000800000000000000" pitchFamily="2" charset="0"/>
                <a:cs typeface="FlandersArtSans-Bold" panose="00000800000000000000" pitchFamily="2" charset="0"/>
              </a:defRPr>
            </a:lvl1pPr>
          </a:lstStyle>
          <a:p>
            <a:r>
              <a:rPr lang="nl-NL" dirty="0"/>
              <a:t>Klik om een titel toe te voegen</a:t>
            </a:r>
            <a:endParaRPr lang="nl-BE" dirty="0"/>
          </a:p>
        </p:txBody>
      </p:sp>
      <p:sp>
        <p:nvSpPr>
          <p:cNvPr id="4" name="Tijdelijke aanduiding voor inhoud 2"/>
          <p:cNvSpPr>
            <a:spLocks noGrp="1"/>
          </p:cNvSpPr>
          <p:nvPr>
            <p:ph sz="half" idx="1" hasCustomPrompt="1"/>
          </p:nvPr>
        </p:nvSpPr>
        <p:spPr>
          <a:xfrm>
            <a:off x="1296000" y="1431000"/>
            <a:ext cx="3708000" cy="2835000"/>
          </a:xfrm>
          <a:prstGeom prst="rect">
            <a:avLst/>
          </a:prstGeom>
        </p:spPr>
        <p:txBody>
          <a:bodyPr bIns="0"/>
          <a:lstStyle>
            <a:lvl1pPr marL="257175" indent="-257175">
              <a:spcBef>
                <a:spcPts val="225"/>
              </a:spcBef>
              <a:defRPr lang="nl-NL" sz="1650" kern="1200" spc="0" baseline="0" dirty="0" smtClean="0">
                <a:solidFill>
                  <a:schemeClr val="tx1"/>
                </a:solidFill>
                <a:latin typeface="FlandersArtSans-Bold" panose="00000800000000000000" pitchFamily="2" charset="0"/>
                <a:ea typeface="+mn-ea"/>
                <a:cs typeface="+mn-cs"/>
              </a:defRPr>
            </a:lvl1pPr>
            <a:lvl2pPr marL="558900" indent="-342900">
              <a:spcBef>
                <a:spcPts val="225"/>
              </a:spcBef>
              <a:defRPr lang="nl-NL" sz="1650" kern="1200" spc="0" baseline="0" dirty="0" smtClean="0">
                <a:solidFill>
                  <a:srgbClr val="9B9B9B"/>
                </a:solidFill>
                <a:latin typeface="FlandersArtSans-Regular" panose="00000500000000000000" pitchFamily="2" charset="0"/>
                <a:ea typeface="+mn-ea"/>
                <a:cs typeface="+mn-cs"/>
              </a:defRPr>
            </a:lvl2pPr>
            <a:lvl3pPr marL="689175" indent="-257175">
              <a:spcBef>
                <a:spcPts val="225"/>
              </a:spcBef>
              <a:defRPr lang="nl-NL" sz="1500" kern="1200" spc="0" baseline="0" dirty="0" smtClean="0">
                <a:solidFill>
                  <a:schemeClr val="tx1"/>
                </a:solidFill>
                <a:latin typeface="FlandersArtSans-Regular" panose="00000500000000000000" pitchFamily="2" charset="0"/>
                <a:ea typeface="+mn-ea"/>
                <a:cs typeface="+mn-cs"/>
              </a:defRPr>
            </a:lvl3pPr>
            <a:lvl4pPr marL="905175" indent="-257175">
              <a:spcBef>
                <a:spcPts val="225"/>
              </a:spcBef>
              <a:defRPr lang="nl-NL" sz="1500" kern="1200" spc="0" baseline="0" dirty="0" smtClean="0">
                <a:solidFill>
                  <a:schemeClr val="tx1"/>
                </a:solidFill>
                <a:latin typeface="FlandersArtSans-Regular" panose="00000500000000000000" pitchFamily="2" charset="0"/>
                <a:ea typeface="+mn-ea"/>
                <a:cs typeface="+mn-cs"/>
              </a:defRPr>
            </a:lvl4pPr>
            <a:lvl5pPr marL="1121175" indent="-257175">
              <a:spcBef>
                <a:spcPts val="225"/>
              </a:spcBef>
              <a:defRPr lang="nl-BE" sz="1500" kern="1200" spc="0" baseline="0" dirty="0">
                <a:solidFill>
                  <a:schemeClr val="tx1"/>
                </a:solidFill>
                <a:latin typeface="FlandersArtSans-Regular" panose="00000500000000000000" pitchFamily="2" charset="0"/>
                <a:ea typeface="+mn-ea"/>
                <a:cs typeface="+mn-cs"/>
              </a:defRPr>
            </a:lvl5pPr>
          </a:lstStyle>
          <a:p>
            <a:pPr marL="216000" marR="0" lvl="0" indent="-216000" algn="l" defTabSz="685800" rtl="0" eaLnBrk="1" fontAlgn="auto" latinLnBrk="0" hangingPunct="1">
              <a:lnSpc>
                <a:spcPct val="90000"/>
              </a:lnSpc>
              <a:spcBef>
                <a:spcPts val="225"/>
              </a:spcBef>
              <a:spcAft>
                <a:spcPts val="0"/>
              </a:spcAft>
              <a:buClrTx/>
              <a:buSzPct val="90000"/>
              <a:buFontTx/>
              <a:buBlip>
                <a:blip r:embed="rId2"/>
              </a:buBlip>
              <a:tabLst/>
            </a:pPr>
            <a:r>
              <a:rPr lang="nl-NL" dirty="0"/>
              <a:t>Klik om tekst in te voegen</a:t>
            </a:r>
          </a:p>
          <a:p>
            <a:pPr marL="432000" marR="0" lvl="1" indent="-216000" algn="l" defTabSz="685800" rtl="0" eaLnBrk="1" fontAlgn="auto" latinLnBrk="0" hangingPunct="1">
              <a:lnSpc>
                <a:spcPct val="90000"/>
              </a:lnSpc>
              <a:spcBef>
                <a:spcPts val="225"/>
              </a:spcBef>
              <a:spcAft>
                <a:spcPts val="0"/>
              </a:spcAft>
              <a:buClrTx/>
              <a:buSzPct val="75000"/>
              <a:buFontTx/>
              <a:buBlip>
                <a:blip r:embed="rId3"/>
              </a:buBlip>
              <a:tabLst/>
            </a:pPr>
            <a:r>
              <a:rPr lang="nl-NL" dirty="0"/>
              <a:t>Tweede niveau</a:t>
            </a:r>
          </a:p>
          <a:p>
            <a:pPr marL="648000" marR="0" lvl="2" indent="-216000" algn="l" defTabSz="685800" rtl="0" eaLnBrk="1" fontAlgn="auto" latinLnBrk="0" hangingPunct="1">
              <a:lnSpc>
                <a:spcPct val="90000"/>
              </a:lnSpc>
              <a:spcBef>
                <a:spcPts val="225"/>
              </a:spcBef>
              <a:spcAft>
                <a:spcPts val="0"/>
              </a:spcAft>
              <a:buClrTx/>
              <a:buSzPct val="85000"/>
              <a:buFontTx/>
              <a:buBlip>
                <a:blip r:embed="rId4"/>
              </a:buBlip>
              <a:tabLst/>
            </a:pPr>
            <a:r>
              <a:rPr lang="nl-NL" dirty="0"/>
              <a:t>Derde niveau</a:t>
            </a:r>
          </a:p>
          <a:p>
            <a:pPr marL="864000" marR="0" lvl="3" indent="-216000" algn="l" defTabSz="685800" rtl="0" eaLnBrk="1" fontAlgn="auto" latinLnBrk="0" hangingPunct="1">
              <a:lnSpc>
                <a:spcPct val="90000"/>
              </a:lnSpc>
              <a:spcBef>
                <a:spcPts val="225"/>
              </a:spcBef>
              <a:spcAft>
                <a:spcPts val="0"/>
              </a:spcAft>
              <a:buClrTx/>
              <a:buSzPct val="75000"/>
              <a:buFontTx/>
              <a:buBlip>
                <a:blip r:embed="rId5"/>
              </a:buBlip>
              <a:tabLst/>
            </a:pPr>
            <a:r>
              <a:rPr lang="nl-NL" dirty="0"/>
              <a:t>Vierde niveau</a:t>
            </a:r>
          </a:p>
          <a:p>
            <a:pPr marL="1080000" marR="0" lvl="4" indent="-216000" algn="l" defTabSz="685800" rtl="0" eaLnBrk="1" fontAlgn="auto" latinLnBrk="0" hangingPunct="1">
              <a:lnSpc>
                <a:spcPct val="90000"/>
              </a:lnSpc>
              <a:spcBef>
                <a:spcPts val="225"/>
              </a:spcBef>
              <a:spcAft>
                <a:spcPts val="0"/>
              </a:spcAft>
              <a:buClrTx/>
              <a:buSzPct val="90000"/>
              <a:buFontTx/>
              <a:buBlip>
                <a:blip r:embed="rId2"/>
              </a:buBlip>
              <a:tabLst/>
            </a:pPr>
            <a:r>
              <a:rPr lang="nl-NL" dirty="0"/>
              <a:t>Vijfde niveau</a:t>
            </a:r>
            <a:endParaRPr lang="nl-BE" dirty="0"/>
          </a:p>
        </p:txBody>
      </p:sp>
      <p:sp>
        <p:nvSpPr>
          <p:cNvPr id="6" name="Tijdelijke aanduiding voor inhoud 3"/>
          <p:cNvSpPr>
            <a:spLocks noGrp="1"/>
          </p:cNvSpPr>
          <p:nvPr>
            <p:ph sz="half" idx="13" hasCustomPrompt="1"/>
          </p:nvPr>
        </p:nvSpPr>
        <p:spPr>
          <a:xfrm>
            <a:off x="5040000" y="1431000"/>
            <a:ext cx="3672000" cy="2835000"/>
          </a:xfrm>
          <a:prstGeom prst="rect">
            <a:avLst/>
          </a:prstGeom>
        </p:spPr>
        <p:txBody>
          <a:bodyPr bIns="0"/>
          <a:lstStyle>
            <a:lvl1pPr marL="257175" indent="-257175">
              <a:defRPr lang="nl-NL" sz="1650" kern="1200" spc="0" baseline="0" dirty="0" smtClean="0">
                <a:solidFill>
                  <a:schemeClr val="tx1"/>
                </a:solidFill>
                <a:latin typeface="FlandersArtSans-Bold" panose="00000800000000000000" pitchFamily="2" charset="0"/>
                <a:ea typeface="+mn-ea"/>
                <a:cs typeface="+mn-cs"/>
              </a:defRPr>
            </a:lvl1pPr>
            <a:lvl2pPr marL="558900" indent="-342900">
              <a:spcBef>
                <a:spcPts val="225"/>
              </a:spcBef>
              <a:defRPr lang="nl-NL" sz="1650" kern="1200" spc="0" baseline="0" dirty="0" smtClean="0">
                <a:solidFill>
                  <a:srgbClr val="9B9B9B"/>
                </a:solidFill>
                <a:latin typeface="FlandersArtSans-Regular" panose="00000500000000000000" pitchFamily="2" charset="0"/>
                <a:ea typeface="+mn-ea"/>
                <a:cs typeface="+mn-cs"/>
              </a:defRPr>
            </a:lvl2pPr>
            <a:lvl3pPr marL="689175" indent="-257175">
              <a:spcBef>
                <a:spcPts val="225"/>
              </a:spcBef>
              <a:defRPr lang="nl-NL" sz="1500" kern="1200" spc="0" baseline="0" dirty="0" smtClean="0">
                <a:solidFill>
                  <a:schemeClr val="tx1"/>
                </a:solidFill>
                <a:latin typeface="FlandersArtSans-Regular" panose="00000500000000000000" pitchFamily="2" charset="0"/>
                <a:ea typeface="+mn-ea"/>
                <a:cs typeface="+mn-cs"/>
              </a:defRPr>
            </a:lvl3pPr>
            <a:lvl4pPr marL="905175" indent="-257175">
              <a:spcBef>
                <a:spcPts val="225"/>
              </a:spcBef>
              <a:defRPr lang="nl-NL" sz="1500" kern="1200" spc="0" baseline="0" dirty="0" smtClean="0">
                <a:solidFill>
                  <a:schemeClr val="tx1"/>
                </a:solidFill>
                <a:latin typeface="FlandersArtSans-Regular" panose="00000500000000000000" pitchFamily="2" charset="0"/>
                <a:ea typeface="+mn-ea"/>
                <a:cs typeface="+mn-cs"/>
              </a:defRPr>
            </a:lvl4pPr>
            <a:lvl5pPr marL="1121175" indent="-257175">
              <a:spcBef>
                <a:spcPts val="225"/>
              </a:spcBef>
              <a:defRPr lang="nl-BE" sz="1500" kern="1200" spc="0" baseline="0" dirty="0">
                <a:solidFill>
                  <a:schemeClr val="tx1"/>
                </a:solidFill>
                <a:latin typeface="FlandersArtSans-Regular" panose="00000500000000000000" pitchFamily="2" charset="0"/>
                <a:ea typeface="+mn-ea"/>
                <a:cs typeface="+mn-cs"/>
              </a:defRPr>
            </a:lvl5pPr>
          </a:lstStyle>
          <a:p>
            <a:pPr marL="216000" marR="0" lvl="0" indent="-216000" algn="l" defTabSz="685800" rtl="0" eaLnBrk="1" fontAlgn="auto" latinLnBrk="0" hangingPunct="1">
              <a:lnSpc>
                <a:spcPct val="90000"/>
              </a:lnSpc>
              <a:spcBef>
                <a:spcPts val="225"/>
              </a:spcBef>
              <a:spcAft>
                <a:spcPts val="0"/>
              </a:spcAft>
              <a:buClrTx/>
              <a:buSzPct val="90000"/>
              <a:buFontTx/>
              <a:buBlip>
                <a:blip r:embed="rId2"/>
              </a:buBlip>
              <a:tabLst/>
            </a:pPr>
            <a:r>
              <a:rPr lang="nl-NL" dirty="0"/>
              <a:t>Klik om tekst toe te voegen</a:t>
            </a:r>
          </a:p>
          <a:p>
            <a:pPr marL="432000" marR="0" lvl="1" indent="-216000" algn="l" defTabSz="685800" rtl="0" eaLnBrk="1" fontAlgn="auto" latinLnBrk="0" hangingPunct="1">
              <a:lnSpc>
                <a:spcPct val="90000"/>
              </a:lnSpc>
              <a:spcBef>
                <a:spcPts val="225"/>
              </a:spcBef>
              <a:spcAft>
                <a:spcPts val="0"/>
              </a:spcAft>
              <a:buClrTx/>
              <a:buSzPct val="75000"/>
              <a:buFontTx/>
              <a:buBlip>
                <a:blip r:embed="rId3"/>
              </a:buBlip>
              <a:tabLst/>
            </a:pPr>
            <a:r>
              <a:rPr lang="nl-NL" dirty="0"/>
              <a:t>Tweede niveau</a:t>
            </a:r>
          </a:p>
          <a:p>
            <a:pPr marL="648000" marR="0" lvl="2" indent="-216000" algn="l" defTabSz="685800" rtl="0" eaLnBrk="1" fontAlgn="auto" latinLnBrk="0" hangingPunct="1">
              <a:lnSpc>
                <a:spcPct val="90000"/>
              </a:lnSpc>
              <a:spcBef>
                <a:spcPts val="225"/>
              </a:spcBef>
              <a:spcAft>
                <a:spcPts val="0"/>
              </a:spcAft>
              <a:buClrTx/>
              <a:buSzPct val="85000"/>
              <a:buFontTx/>
              <a:buBlip>
                <a:blip r:embed="rId4"/>
              </a:buBlip>
              <a:tabLst/>
            </a:pPr>
            <a:r>
              <a:rPr lang="nl-NL" dirty="0"/>
              <a:t>Derde niveau</a:t>
            </a:r>
          </a:p>
          <a:p>
            <a:pPr marL="864000" marR="0" lvl="3" indent="-216000" algn="l" defTabSz="685800" rtl="0" eaLnBrk="1" fontAlgn="auto" latinLnBrk="0" hangingPunct="1">
              <a:lnSpc>
                <a:spcPct val="90000"/>
              </a:lnSpc>
              <a:spcBef>
                <a:spcPts val="225"/>
              </a:spcBef>
              <a:spcAft>
                <a:spcPts val="0"/>
              </a:spcAft>
              <a:buClrTx/>
              <a:buSzPct val="75000"/>
              <a:buFontTx/>
              <a:buBlip>
                <a:blip r:embed="rId5"/>
              </a:buBlip>
              <a:tabLst/>
            </a:pPr>
            <a:r>
              <a:rPr lang="nl-NL" dirty="0"/>
              <a:t>Vierde niveau</a:t>
            </a:r>
          </a:p>
          <a:p>
            <a:pPr marL="1080000" marR="0" lvl="4" indent="-216000" algn="l" defTabSz="685800" rtl="0" eaLnBrk="1" fontAlgn="auto" latinLnBrk="0" hangingPunct="1">
              <a:lnSpc>
                <a:spcPct val="90000"/>
              </a:lnSpc>
              <a:spcBef>
                <a:spcPts val="225"/>
              </a:spcBef>
              <a:spcAft>
                <a:spcPts val="0"/>
              </a:spcAft>
              <a:buClrTx/>
              <a:buSzPct val="90000"/>
              <a:buFontTx/>
              <a:buBlip>
                <a:blip r:embed="rId2"/>
              </a:buBlip>
              <a:tabLst/>
            </a:pPr>
            <a:r>
              <a:rPr lang="nl-NL" dirty="0"/>
              <a:t>Vijfde niveau</a:t>
            </a:r>
            <a:endParaRPr lang="nl-BE" dirty="0"/>
          </a:p>
        </p:txBody>
      </p:sp>
      <p:pic>
        <p:nvPicPr>
          <p:cNvPr id="7" name="Afbeelding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44401" y="4463250"/>
            <a:ext cx="1848753" cy="540000"/>
          </a:xfrm>
          <a:prstGeom prst="rect">
            <a:avLst/>
          </a:prstGeom>
        </p:spPr>
      </p:pic>
    </p:spTree>
    <p:extLst>
      <p:ext uri="{BB962C8B-B14F-4D97-AF65-F5344CB8AC3E}">
        <p14:creationId xmlns:p14="http://schemas.microsoft.com/office/powerpoint/2010/main" val="12336648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58776" y="754856"/>
            <a:ext cx="8416925"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9"/>
          <p:cNvSpPr>
            <a:spLocks/>
          </p:cNvSpPr>
          <p:nvPr userDrawn="1"/>
        </p:nvSpPr>
        <p:spPr bwMode="auto">
          <a:xfrm>
            <a:off x="347664" y="265510"/>
            <a:ext cx="8428037" cy="300082"/>
          </a:xfrm>
          <a:custGeom>
            <a:avLst/>
            <a:gdLst>
              <a:gd name="T0" fmla="*/ 0 w 8428068"/>
              <a:gd name="T1" fmla="*/ 0 h 1554665"/>
              <a:gd name="T2" fmla="*/ 8426952 w 8428068"/>
              <a:gd name="T3" fmla="*/ 0 h 1554665"/>
              <a:gd name="T4" fmla="*/ 8426952 w 8428068"/>
              <a:gd name="T5" fmla="*/ 1143335 h 1554665"/>
              <a:gd name="T6" fmla="*/ 0 w 8428068"/>
              <a:gd name="T7" fmla="*/ 1536659 h 1554665"/>
              <a:gd name="T8" fmla="*/ 0 w 8428068"/>
              <a:gd name="T9" fmla="*/ 0 h 15546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28068" h="1554665">
                <a:moveTo>
                  <a:pt x="0" y="0"/>
                </a:moveTo>
                <a:lnTo>
                  <a:pt x="8428068" y="0"/>
                </a:lnTo>
                <a:lnTo>
                  <a:pt x="8428068" y="1156732"/>
                </a:lnTo>
                <a:lnTo>
                  <a:pt x="0" y="1554665"/>
                </a:lnTo>
                <a:lnTo>
                  <a:pt x="0" y="0"/>
                </a:lnTo>
                <a:close/>
              </a:path>
            </a:pathLst>
          </a:custGeom>
          <a:solidFill>
            <a:srgbClr val="FFDD00">
              <a:alpha val="85097"/>
            </a:srgbClr>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eaLnBrk="0" fontAlgn="base" hangingPunct="0">
              <a:spcBef>
                <a:spcPct val="0"/>
              </a:spcBef>
              <a:spcAft>
                <a:spcPct val="0"/>
              </a:spcAft>
            </a:pPr>
            <a:endParaRPr lang="nl-BE" sz="1350">
              <a:solidFill>
                <a:srgbClr val="595959"/>
              </a:solidFill>
              <a:cs typeface="Arial" charset="0"/>
            </a:endParaRPr>
          </a:p>
        </p:txBody>
      </p:sp>
      <p:sp>
        <p:nvSpPr>
          <p:cNvPr id="7" name="Tekstvak 12"/>
          <p:cNvSpPr>
            <a:spLocks/>
          </p:cNvSpPr>
          <p:nvPr userDrawn="1"/>
        </p:nvSpPr>
        <p:spPr bwMode="auto">
          <a:xfrm flipH="1" flipV="1">
            <a:off x="336551" y="3190875"/>
            <a:ext cx="8520113" cy="300082"/>
          </a:xfrm>
          <a:custGeom>
            <a:avLst/>
            <a:gdLst>
              <a:gd name="T0" fmla="*/ 0 w 8428068"/>
              <a:gd name="T1" fmla="*/ 0 h 1554665"/>
              <a:gd name="T2" fmla="*/ 12596114 w 8428068"/>
              <a:gd name="T3" fmla="*/ 0 h 1554665"/>
              <a:gd name="T4" fmla="*/ 12596114 w 8428068"/>
              <a:gd name="T5" fmla="*/ 28579968 h 1554665"/>
              <a:gd name="T6" fmla="*/ 0 w 8428068"/>
              <a:gd name="T7" fmla="*/ 38411927 h 1554665"/>
              <a:gd name="T8" fmla="*/ 0 w 8428068"/>
              <a:gd name="T9" fmla="*/ 0 h 15546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28068" h="1554665">
                <a:moveTo>
                  <a:pt x="0" y="0"/>
                </a:moveTo>
                <a:lnTo>
                  <a:pt x="8428068" y="0"/>
                </a:lnTo>
                <a:lnTo>
                  <a:pt x="8428068" y="1156732"/>
                </a:lnTo>
                <a:lnTo>
                  <a:pt x="0" y="155466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eaLnBrk="0" fontAlgn="base" hangingPunct="0">
              <a:spcBef>
                <a:spcPct val="0"/>
              </a:spcBef>
              <a:spcAft>
                <a:spcPct val="0"/>
              </a:spcAft>
            </a:pPr>
            <a:endParaRPr lang="nl-BE" sz="1350">
              <a:solidFill>
                <a:srgbClr val="595959"/>
              </a:solidFill>
              <a:cs typeface="Arial" charset="0"/>
            </a:endParaRPr>
          </a:p>
        </p:txBody>
      </p:sp>
      <p:grpSp>
        <p:nvGrpSpPr>
          <p:cNvPr id="8" name="Groep 17"/>
          <p:cNvGrpSpPr>
            <a:grpSpLocks/>
          </p:cNvGrpSpPr>
          <p:nvPr userDrawn="1"/>
        </p:nvGrpSpPr>
        <p:grpSpPr bwMode="auto">
          <a:xfrm>
            <a:off x="285751" y="4139803"/>
            <a:ext cx="8626475" cy="823913"/>
            <a:chOff x="285613" y="5519172"/>
            <a:chExt cx="8627099" cy="1099444"/>
          </a:xfrm>
        </p:grpSpPr>
        <p:pic>
          <p:nvPicPr>
            <p:cNvPr id="9" name="Picture 3" descr="G:\Marketing\AFDELING COMMUNICATIE\EXTERNE COMMUNICATIE\Huisstijl - E3014\2014_Nieuwe huisstijl  -  Vlaamse leeuw\leeuw en logo_samen.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85613" y="5519172"/>
              <a:ext cx="698739" cy="109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G:\Marketing\AFDELING COMMUNICATIE\EXTERNE COMMUNICATIE\Huisstijl - E3014\2014_Nieuwe huisstijl  -  Vlaamse leeuw\leeuw en logo_samen.jp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575617" y="5519172"/>
              <a:ext cx="1337095" cy="109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Titel 1"/>
          <p:cNvSpPr>
            <a:spLocks noGrp="1"/>
          </p:cNvSpPr>
          <p:nvPr>
            <p:ph type="ctrTitle"/>
          </p:nvPr>
        </p:nvSpPr>
        <p:spPr>
          <a:xfrm>
            <a:off x="503548" y="405097"/>
            <a:ext cx="5292588" cy="573476"/>
          </a:xfrm>
          <a:prstGeom prst="rect">
            <a:avLst/>
          </a:prstGeom>
        </p:spPr>
        <p:txBody>
          <a:bodyPr lIns="0" tIns="0" rIns="0" bIns="0" anchor="t">
            <a:normAutofit/>
          </a:bodyPr>
          <a:lstStyle>
            <a:lvl1pPr>
              <a:defRPr kumimoji="0" lang="nl-BE" sz="3150" i="0" u="none" strike="noStrike" cap="none" spc="0" normalizeH="0" baseline="0">
                <a:ln>
                  <a:noFill/>
                </a:ln>
                <a:solidFill>
                  <a:schemeClr val="bg1"/>
                </a:solidFill>
                <a:effectLst/>
                <a:uLnTx/>
                <a:uFillTx/>
                <a:latin typeface="+mn-lt"/>
              </a:defRPr>
            </a:lvl1pPr>
          </a:lstStyle>
          <a:p>
            <a:pPr lvl="0"/>
            <a:r>
              <a:rPr lang="nl-NL"/>
              <a:t>Klik om de stijl te bewerken</a:t>
            </a:r>
            <a:endParaRPr lang="nl-BE" dirty="0"/>
          </a:p>
        </p:txBody>
      </p:sp>
      <p:sp>
        <p:nvSpPr>
          <p:cNvPr id="33" name="Text Placeholder 6"/>
          <p:cNvSpPr>
            <a:spLocks noGrp="1"/>
          </p:cNvSpPr>
          <p:nvPr>
            <p:ph idx="10"/>
          </p:nvPr>
        </p:nvSpPr>
        <p:spPr>
          <a:xfrm>
            <a:off x="5653715" y="396346"/>
            <a:ext cx="3096344" cy="231188"/>
          </a:xfrm>
          <a:prstGeom prst="rect">
            <a:avLst/>
          </a:prstGeom>
          <a:noFill/>
        </p:spPr>
        <p:txBody>
          <a:bodyPr vert="horz" lIns="91440" tIns="45720" rIns="91440" bIns="45720" rtlCol="0">
            <a:normAutofit/>
          </a:bodyPr>
          <a:lstStyle>
            <a:lvl1pPr marL="0" indent="0" algn="r">
              <a:buClr>
                <a:schemeClr val="accent1"/>
              </a:buClr>
              <a:buSzPct val="110000"/>
              <a:buFontTx/>
              <a:buNone/>
              <a:defRPr sz="1050" b="0">
                <a:solidFill>
                  <a:schemeClr val="bg1">
                    <a:lumMod val="50000"/>
                  </a:schemeClr>
                </a:solidFill>
              </a:defRPr>
            </a:lvl1pPr>
            <a:lvl2pPr marL="342900" indent="0">
              <a:buClr>
                <a:schemeClr val="accent1"/>
              </a:buClr>
              <a:buSzPct val="110000"/>
              <a:buFontTx/>
              <a:buNone/>
              <a:defRPr/>
            </a:lvl2pPr>
            <a:lvl3pPr marL="685800" indent="0">
              <a:buClr>
                <a:schemeClr val="accent1"/>
              </a:buClr>
              <a:buSzPct val="110000"/>
              <a:buFontTx/>
              <a:buNone/>
              <a:defRPr/>
            </a:lvl3pPr>
            <a:lvl4pPr marL="1028700" indent="0">
              <a:buClr>
                <a:schemeClr val="accent1"/>
              </a:buClr>
              <a:buSzPct val="110000"/>
              <a:buFontTx/>
              <a:buNone/>
              <a:defRPr/>
            </a:lvl4pPr>
            <a:lvl5pPr marL="1371600" indent="0">
              <a:buClr>
                <a:schemeClr val="accent1"/>
              </a:buClr>
              <a:buSzPct val="110000"/>
              <a:buFontTx/>
              <a:buNone/>
              <a:defRPr/>
            </a:lvl5pPr>
          </a:lstStyle>
          <a:p>
            <a:pPr lvl="0"/>
            <a:r>
              <a:rPr lang="nl-NL"/>
              <a:t>Klik om de modelstijlen te bewerken</a:t>
            </a:r>
          </a:p>
          <a:p>
            <a:pPr lvl="1"/>
            <a:r>
              <a:rPr lang="nl-NL"/>
              <a:t>Tweede niveau</a:t>
            </a:r>
          </a:p>
        </p:txBody>
      </p:sp>
      <p:sp>
        <p:nvSpPr>
          <p:cNvPr id="37" name="Text Placeholder 6"/>
          <p:cNvSpPr>
            <a:spLocks noGrp="1"/>
          </p:cNvSpPr>
          <p:nvPr>
            <p:ph idx="11"/>
          </p:nvPr>
        </p:nvSpPr>
        <p:spPr>
          <a:xfrm>
            <a:off x="5653715" y="632277"/>
            <a:ext cx="3096344" cy="191548"/>
          </a:xfrm>
          <a:prstGeom prst="rect">
            <a:avLst/>
          </a:prstGeom>
          <a:noFill/>
        </p:spPr>
        <p:txBody>
          <a:bodyPr vert="horz" lIns="91440" tIns="45720" rIns="91440" bIns="45720" rtlCol="0">
            <a:normAutofit/>
          </a:bodyPr>
          <a:lstStyle>
            <a:lvl1pPr marL="0" indent="0" algn="r">
              <a:buClr>
                <a:schemeClr val="accent1"/>
              </a:buClr>
              <a:buSzPct val="110000"/>
              <a:buFontTx/>
              <a:buNone/>
              <a:defRPr sz="1050" b="0">
                <a:solidFill>
                  <a:schemeClr val="bg1">
                    <a:lumMod val="50000"/>
                  </a:schemeClr>
                </a:solidFill>
              </a:defRPr>
            </a:lvl1pPr>
            <a:lvl2pPr marL="342900" indent="0">
              <a:buClr>
                <a:schemeClr val="accent1"/>
              </a:buClr>
              <a:buSzPct val="110000"/>
              <a:buFontTx/>
              <a:buNone/>
              <a:defRPr/>
            </a:lvl2pPr>
            <a:lvl3pPr marL="685800" indent="0">
              <a:buClr>
                <a:schemeClr val="accent1"/>
              </a:buClr>
              <a:buSzPct val="110000"/>
              <a:buFontTx/>
              <a:buNone/>
              <a:defRPr/>
            </a:lvl3pPr>
            <a:lvl4pPr marL="1028700" indent="0">
              <a:buClr>
                <a:schemeClr val="accent1"/>
              </a:buClr>
              <a:buSzPct val="110000"/>
              <a:buFontTx/>
              <a:buNone/>
              <a:defRPr/>
            </a:lvl4pPr>
            <a:lvl5pPr marL="1371600" indent="0">
              <a:buClr>
                <a:schemeClr val="accent1"/>
              </a:buClr>
              <a:buSzPct val="110000"/>
              <a:buFontTx/>
              <a:buNone/>
              <a:defRPr/>
            </a:lvl5pPr>
          </a:lstStyle>
          <a:p>
            <a:pPr lvl="0"/>
            <a:r>
              <a:rPr lang="nl-NL"/>
              <a:t>Klik om de modelstijlen te bewerken</a:t>
            </a:r>
          </a:p>
          <a:p>
            <a:pPr lvl="1"/>
            <a:r>
              <a:rPr lang="nl-NL"/>
              <a:t>Tweede niveau</a:t>
            </a:r>
          </a:p>
          <a:p>
            <a:pPr lvl="2"/>
            <a:r>
              <a:rPr lang="nl-NL"/>
              <a:t>Derde niveau</a:t>
            </a:r>
          </a:p>
        </p:txBody>
      </p:sp>
    </p:spTree>
    <p:extLst>
      <p:ext uri="{BB962C8B-B14F-4D97-AF65-F5344CB8AC3E}">
        <p14:creationId xmlns:p14="http://schemas.microsoft.com/office/powerpoint/2010/main" val="4546588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ieuw hoodstuk">
    <p:spTree>
      <p:nvGrpSpPr>
        <p:cNvPr id="1" name=""/>
        <p:cNvGrpSpPr/>
        <p:nvPr/>
      </p:nvGrpSpPr>
      <p:grpSpPr>
        <a:xfrm>
          <a:off x="0" y="0"/>
          <a:ext cx="0" cy="0"/>
          <a:chOff x="0" y="0"/>
          <a:chExt cx="0" cy="0"/>
        </a:xfrm>
      </p:grpSpPr>
      <p:sp>
        <p:nvSpPr>
          <p:cNvPr id="3" name="Tekstvak 8"/>
          <p:cNvSpPr>
            <a:spLocks/>
          </p:cNvSpPr>
          <p:nvPr userDrawn="1"/>
        </p:nvSpPr>
        <p:spPr bwMode="auto">
          <a:xfrm>
            <a:off x="347664" y="369094"/>
            <a:ext cx="8428037" cy="300082"/>
          </a:xfrm>
          <a:custGeom>
            <a:avLst/>
            <a:gdLst>
              <a:gd name="T0" fmla="*/ 0 w 8428068"/>
              <a:gd name="T1" fmla="*/ 0 h 1554665"/>
              <a:gd name="T2" fmla="*/ 8426952 w 8428068"/>
              <a:gd name="T3" fmla="*/ 0 h 1554665"/>
              <a:gd name="T4" fmla="*/ 8426952 w 8428068"/>
              <a:gd name="T5" fmla="*/ 1143361 h 1554665"/>
              <a:gd name="T6" fmla="*/ 0 w 8428068"/>
              <a:gd name="T7" fmla="*/ 1536694 h 1554665"/>
              <a:gd name="T8" fmla="*/ 0 w 8428068"/>
              <a:gd name="T9" fmla="*/ 0 h 15546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28068" h="1554665">
                <a:moveTo>
                  <a:pt x="0" y="0"/>
                </a:moveTo>
                <a:lnTo>
                  <a:pt x="8428068" y="0"/>
                </a:lnTo>
                <a:lnTo>
                  <a:pt x="8428068" y="1156732"/>
                </a:lnTo>
                <a:lnTo>
                  <a:pt x="0" y="1554665"/>
                </a:lnTo>
                <a:lnTo>
                  <a:pt x="0" y="0"/>
                </a:lnTo>
                <a:close/>
              </a:path>
            </a:pathLst>
          </a:custGeom>
          <a:solidFill>
            <a:srgbClr val="FFDD00">
              <a:alpha val="85097"/>
            </a:srgbClr>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eaLnBrk="0" fontAlgn="base" hangingPunct="0">
              <a:spcBef>
                <a:spcPct val="0"/>
              </a:spcBef>
              <a:spcAft>
                <a:spcPct val="0"/>
              </a:spcAft>
            </a:pPr>
            <a:endParaRPr lang="nl-BE" sz="1350">
              <a:solidFill>
                <a:srgbClr val="595959"/>
              </a:solidFill>
              <a:cs typeface="Arial" charset="0"/>
            </a:endParaRPr>
          </a:p>
        </p:txBody>
      </p:sp>
      <p:sp>
        <p:nvSpPr>
          <p:cNvPr id="15" name="Title 2"/>
          <p:cNvSpPr>
            <a:spLocks noGrp="1"/>
          </p:cNvSpPr>
          <p:nvPr>
            <p:ph type="title"/>
          </p:nvPr>
        </p:nvSpPr>
        <p:spPr>
          <a:xfrm>
            <a:off x="505091" y="468491"/>
            <a:ext cx="8315381" cy="556243"/>
          </a:xfrm>
          <a:prstGeom prst="rect">
            <a:avLst/>
          </a:prstGeom>
        </p:spPr>
        <p:txBody>
          <a:bodyPr/>
          <a:lstStyle>
            <a:lvl1pPr>
              <a:defRPr sz="2700" i="0">
                <a:solidFill>
                  <a:schemeClr val="bg2">
                    <a:lumMod val="50000"/>
                  </a:schemeClr>
                </a:solidFill>
              </a:defRPr>
            </a:lvl1pPr>
          </a:lstStyle>
          <a:p>
            <a:r>
              <a:rPr lang="nl-NL" noProof="0"/>
              <a:t>Klik om de stijl te bewerken</a:t>
            </a:r>
            <a:endParaRPr lang="nl-BE" noProof="0" dirty="0"/>
          </a:p>
        </p:txBody>
      </p:sp>
      <p:sp>
        <p:nvSpPr>
          <p:cNvPr id="4" name="Tijdelijke aanduiding voor datum 6"/>
          <p:cNvSpPr>
            <a:spLocks noGrp="1"/>
          </p:cNvSpPr>
          <p:nvPr>
            <p:ph type="dt" sz="half" idx="10"/>
          </p:nvPr>
        </p:nvSpPr>
        <p:spPr>
          <a:xfrm>
            <a:off x="1403351" y="4624388"/>
            <a:ext cx="828675" cy="273844"/>
          </a:xfrm>
          <a:prstGeom prst="rect">
            <a:avLst/>
          </a:prstGeom>
        </p:spPr>
        <p:txBody>
          <a:bodyPr/>
          <a:lstStyle>
            <a:lvl1pPr>
              <a:defRPr/>
            </a:lvl1pPr>
          </a:lstStyle>
          <a:p>
            <a:pPr>
              <a:defRPr/>
            </a:pPr>
            <a:fld id="{550A313D-EEB1-4DE3-82DA-6852FB7E4E78}" type="datetime1">
              <a:rPr lang="nl-BE">
                <a:solidFill>
                  <a:prstClr val="white">
                    <a:lumMod val="50000"/>
                  </a:prstClr>
                </a:solidFill>
              </a:rPr>
              <a:pPr>
                <a:defRPr/>
              </a:pPr>
              <a:t>2/02/2022</a:t>
            </a:fld>
            <a:endParaRPr lang="nl-BE" dirty="0">
              <a:solidFill>
                <a:prstClr val="white">
                  <a:lumMod val="50000"/>
                </a:prstClr>
              </a:solidFill>
            </a:endParaRPr>
          </a:p>
        </p:txBody>
      </p:sp>
      <p:sp>
        <p:nvSpPr>
          <p:cNvPr id="5" name="Tijdelijke aanduiding voor voettekst 8"/>
          <p:cNvSpPr>
            <a:spLocks noGrp="1"/>
          </p:cNvSpPr>
          <p:nvPr>
            <p:ph type="ftr" sz="quarter" idx="11"/>
          </p:nvPr>
        </p:nvSpPr>
        <p:spPr>
          <a:xfrm>
            <a:off x="2509838" y="4624388"/>
            <a:ext cx="3683000" cy="273844"/>
          </a:xfrm>
          <a:prstGeom prst="rect">
            <a:avLst/>
          </a:prstGeom>
        </p:spPr>
        <p:txBody>
          <a:bodyPr/>
          <a:lstStyle>
            <a:lvl1pPr>
              <a:defRPr/>
            </a:lvl1pPr>
          </a:lstStyle>
          <a:p>
            <a:pPr>
              <a:defRPr/>
            </a:pPr>
            <a:r>
              <a:rPr lang="nl-BE">
                <a:solidFill>
                  <a:prstClr val="white">
                    <a:lumMod val="50000"/>
                  </a:prstClr>
                </a:solidFill>
              </a:rPr>
              <a:t>Basisbereikbaarheid</a:t>
            </a:r>
            <a:endParaRPr lang="nl-BE" sz="750" dirty="0">
              <a:solidFill>
                <a:prstClr val="white">
                  <a:lumMod val="50000"/>
                </a:prstClr>
              </a:solidFill>
            </a:endParaRPr>
          </a:p>
        </p:txBody>
      </p:sp>
      <p:sp>
        <p:nvSpPr>
          <p:cNvPr id="6" name="Slide Number Placeholder 3"/>
          <p:cNvSpPr>
            <a:spLocks noGrp="1"/>
          </p:cNvSpPr>
          <p:nvPr>
            <p:ph type="sldNum" sz="quarter" idx="12"/>
          </p:nvPr>
        </p:nvSpPr>
        <p:spPr>
          <a:xfrm>
            <a:off x="6588125" y="4637485"/>
            <a:ext cx="850900" cy="260747"/>
          </a:xfrm>
          <a:prstGeom prst="rect">
            <a:avLst/>
          </a:prstGeom>
        </p:spPr>
        <p:txBody>
          <a:bodyPr/>
          <a:lstStyle>
            <a:lvl1pPr>
              <a:defRPr/>
            </a:lvl1pPr>
          </a:lstStyle>
          <a:p>
            <a:pPr>
              <a:defRPr/>
            </a:pPr>
            <a:r>
              <a:rPr lang="nl-BE" altLang="nl-BE">
                <a:solidFill>
                  <a:prstClr val="black"/>
                </a:solidFill>
              </a:rPr>
              <a:t>Dia </a:t>
            </a:r>
            <a:fld id="{3560CC3F-52AA-4165-94A6-F5A9BE24EC50}" type="slidenum">
              <a:rPr lang="nl-BE" altLang="nl-BE">
                <a:solidFill>
                  <a:prstClr val="black"/>
                </a:solidFill>
              </a:rPr>
              <a:pPr>
                <a:defRPr/>
              </a:pPr>
              <a:t>‹nr.›</a:t>
            </a:fld>
            <a:endParaRPr lang="nl-BE" altLang="nl-BE">
              <a:solidFill>
                <a:prstClr val="black"/>
              </a:solidFill>
            </a:endParaRPr>
          </a:p>
        </p:txBody>
      </p:sp>
    </p:spTree>
    <p:extLst>
      <p:ext uri="{BB962C8B-B14F-4D97-AF65-F5344CB8AC3E}">
        <p14:creationId xmlns:p14="http://schemas.microsoft.com/office/powerpoint/2010/main" val="118145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_4">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C91DC3D-2304-46ED-B37C-EBAB30FB4BA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4774" y="0"/>
            <a:ext cx="8879226" cy="5143500"/>
          </a:xfrm>
          <a:prstGeom prst="rect">
            <a:avLst/>
          </a:prstGeom>
        </p:spPr>
      </p:pic>
      <p:sp>
        <p:nvSpPr>
          <p:cNvPr id="13" name="Titel 1"/>
          <p:cNvSpPr>
            <a:spLocks noGrp="1"/>
          </p:cNvSpPr>
          <p:nvPr>
            <p:ph type="ctrTitle"/>
          </p:nvPr>
        </p:nvSpPr>
        <p:spPr>
          <a:xfrm>
            <a:off x="1296000" y="1512000"/>
            <a:ext cx="7416000" cy="1566000"/>
          </a:xfrm>
          <a:prstGeom prst="rect">
            <a:avLst/>
          </a:prstGeom>
        </p:spPr>
        <p:txBody>
          <a:bodyPr/>
          <a:lstStyle>
            <a:lvl1pPr>
              <a:defRPr>
                <a:solidFill>
                  <a:schemeClr val="bg1"/>
                </a:solidFill>
              </a:defRPr>
            </a:lvl1pPr>
          </a:lstStyle>
          <a:p>
            <a:r>
              <a:rPr lang="nl-NL"/>
              <a:t>Klik om stijl te bewerken</a:t>
            </a:r>
            <a:endParaRPr lang="nl-BE" dirty="0"/>
          </a:p>
        </p:txBody>
      </p:sp>
      <p:sp>
        <p:nvSpPr>
          <p:cNvPr id="14" name="Ondertitel 2"/>
          <p:cNvSpPr>
            <a:spLocks noGrp="1"/>
          </p:cNvSpPr>
          <p:nvPr>
            <p:ph type="subTitle" idx="4294967295"/>
          </p:nvPr>
        </p:nvSpPr>
        <p:spPr>
          <a:xfrm>
            <a:off x="1296000" y="3105001"/>
            <a:ext cx="7416000" cy="1241822"/>
          </a:xfrm>
          <a:prstGeom prst="rect">
            <a:avLst/>
          </a:prstGeom>
        </p:spPr>
        <p:txBody>
          <a:bodyPr/>
          <a:lstStyle>
            <a:lvl1pPr>
              <a:defRPr>
                <a:solidFill>
                  <a:schemeClr val="bg1"/>
                </a:solidFill>
              </a:defRPr>
            </a:lvl1pPr>
          </a:lstStyle>
          <a:p>
            <a:r>
              <a:rPr lang="nl-NL">
                <a:solidFill>
                  <a:schemeClr val="bg1"/>
                </a:solidFill>
              </a:rPr>
              <a:t>Klikken om de ondertitelstijl van het model te bewerken</a:t>
            </a:r>
            <a:endParaRPr lang="nl-BE" dirty="0">
              <a:solidFill>
                <a:schemeClr val="bg1"/>
              </a:solidFill>
            </a:endParaRPr>
          </a:p>
        </p:txBody>
      </p:sp>
      <p:sp>
        <p:nvSpPr>
          <p:cNvPr id="9" name="Tijdelijke aanduiding voor dianummer 1"/>
          <p:cNvSpPr txBox="1">
            <a:spLocks/>
          </p:cNvSpPr>
          <p:nvPr userDrawn="1"/>
        </p:nvSpPr>
        <p:spPr>
          <a:xfrm>
            <a:off x="7981953" y="4677813"/>
            <a:ext cx="698601" cy="273844"/>
          </a:xfrm>
          <a:prstGeom prst="rect">
            <a:avLst/>
          </a:prstGeom>
        </p:spPr>
        <p:txBody>
          <a:bodyPr vert="horz" lIns="91440" tIns="45720" rIns="91440" bIns="45720" rtlCol="0" anchor="ctr"/>
          <a:lstStyle>
            <a:defPPr>
              <a:defRPr lang="nl-NL"/>
            </a:defPPr>
            <a:lvl1pPr marL="0" algn="ctr" defTabSz="457200" rtl="0" eaLnBrk="1" latinLnBrk="0" hangingPunct="1">
              <a:defRPr sz="1200" kern="1200" baseline="0">
                <a:solidFill>
                  <a:schemeClr val="bg1"/>
                </a:solidFill>
                <a:latin typeface=""/>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76AD9109-E3B3-DE45-B285-1340FE6FB9DD}" type="slidenum">
              <a:rPr kumimoji="0" lang="nl-NL" sz="1400" b="0" i="0" u="none" strike="noStrike" kern="1200" cap="none" spc="0" normalizeH="0" baseline="0" noProof="0" smtClean="0">
                <a:ln>
                  <a:noFill/>
                </a:ln>
                <a:solidFill>
                  <a:prstClr val="white"/>
                </a:solidFill>
                <a:effectLst/>
                <a:uLnTx/>
                <a:uFillTx/>
                <a:latin typeface="FlandersArtSans-Regular" panose="00000500000000000000" pitchFamily="2" charset="0"/>
              </a:rPr>
              <a:pPr marL="0" marR="0" lvl="0" indent="0" algn="ctr" defTabSz="457200" rtl="0" eaLnBrk="1" fontAlgn="auto" latinLnBrk="0" hangingPunct="1">
                <a:lnSpc>
                  <a:spcPct val="100000"/>
                </a:lnSpc>
                <a:spcBef>
                  <a:spcPts val="0"/>
                </a:spcBef>
                <a:spcAft>
                  <a:spcPts val="0"/>
                </a:spcAft>
                <a:buClrTx/>
                <a:buSzTx/>
                <a:buFontTx/>
                <a:buNone/>
                <a:tabLst/>
                <a:defRPr/>
              </a:pPr>
              <a:t>‹nr.›</a:t>
            </a:fld>
            <a:endParaRPr kumimoji="0" lang="nl-NL" sz="1400" b="0" i="0" u="none" strike="noStrike" kern="1200" cap="none" spc="0" normalizeH="0" baseline="0" noProof="0" dirty="0">
              <a:ln>
                <a:noFill/>
              </a:ln>
              <a:solidFill>
                <a:prstClr val="white"/>
              </a:solidFill>
              <a:effectLst/>
              <a:uLnTx/>
              <a:uFillTx/>
              <a:latin typeface="FlandersArtSans-Regular" panose="00000500000000000000" pitchFamily="2" charset="0"/>
            </a:endParaRPr>
          </a:p>
        </p:txBody>
      </p:sp>
      <p:pic>
        <p:nvPicPr>
          <p:cNvPr id="10" name="Afbeelding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795" y="4350421"/>
            <a:ext cx="1595530" cy="620286"/>
          </a:xfrm>
          <a:prstGeom prst="rect">
            <a:avLst/>
          </a:prstGeom>
        </p:spPr>
      </p:pic>
    </p:spTree>
    <p:extLst>
      <p:ext uri="{BB962C8B-B14F-4D97-AF65-F5344CB8AC3E}">
        <p14:creationId xmlns:p14="http://schemas.microsoft.com/office/powerpoint/2010/main" val="2359010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 kader zonder titel">
    <p:spTree>
      <p:nvGrpSpPr>
        <p:cNvPr id="1" name=""/>
        <p:cNvGrpSpPr/>
        <p:nvPr/>
      </p:nvGrpSpPr>
      <p:grpSpPr>
        <a:xfrm>
          <a:off x="0" y="0"/>
          <a:ext cx="0" cy="0"/>
          <a:chOff x="0" y="0"/>
          <a:chExt cx="0" cy="0"/>
        </a:xfrm>
      </p:grpSpPr>
      <p:cxnSp>
        <p:nvCxnSpPr>
          <p:cNvPr id="3" name="Rechte verbindingslijn 2"/>
          <p:cNvCxnSpPr/>
          <p:nvPr userDrawn="1"/>
        </p:nvCxnSpPr>
        <p:spPr>
          <a:xfrm>
            <a:off x="360363" y="270272"/>
            <a:ext cx="8388350" cy="0"/>
          </a:xfrm>
          <a:prstGeom prst="line">
            <a:avLst/>
          </a:prstGeom>
          <a:ln w="73025"/>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idx="1"/>
          </p:nvPr>
        </p:nvSpPr>
        <p:spPr>
          <a:xfrm>
            <a:off x="611560" y="681541"/>
            <a:ext cx="7869266" cy="3261809"/>
          </a:xfrm>
          <a:prstGeom prst="rect">
            <a:avLst/>
          </a:prstGeom>
          <a:noFill/>
        </p:spPr>
        <p:txBody>
          <a:bodyPr vert="horz" lIns="91440" tIns="45720" rIns="91440" bIns="45720" rtlCol="0">
            <a:normAutofit/>
          </a:bodyPr>
          <a:lstStyle>
            <a:lvl1pPr marL="257175" indent="-257175">
              <a:buClr>
                <a:schemeClr val="accent1"/>
              </a:buClr>
              <a:buSzPct val="110000"/>
              <a:buFont typeface="Calibri" pitchFamily="34" charset="0"/>
              <a:buChar char="•"/>
              <a:defRPr/>
            </a:lvl1pPr>
            <a:lvl2pPr marL="600075" indent="-257175">
              <a:buClr>
                <a:schemeClr val="accent1"/>
              </a:buClr>
              <a:buSzPct val="110000"/>
              <a:buFont typeface="Calibri" pitchFamily="34" charset="0"/>
              <a:buChar char="•"/>
              <a:defRPr/>
            </a:lvl2pPr>
            <a:lvl3pPr marL="942975" indent="-257175">
              <a:buClr>
                <a:schemeClr val="accent1"/>
              </a:buClr>
              <a:buSzPct val="110000"/>
              <a:buFont typeface="Calibri" pitchFamily="34" charset="0"/>
              <a:buChar char="•"/>
              <a:defRPr/>
            </a:lvl3pPr>
            <a:lvl4pPr marL="1371600" indent="-342900">
              <a:buClr>
                <a:schemeClr val="accent1"/>
              </a:buClr>
              <a:buSzPct val="110000"/>
              <a:buFont typeface="Calibri" pitchFamily="34" charset="0"/>
              <a:buChar char="•"/>
              <a:defRPr/>
            </a:lvl4pPr>
            <a:lvl5pPr marL="1714500" indent="-342900">
              <a:buClr>
                <a:schemeClr val="accent1"/>
              </a:buClr>
              <a:buSzPct val="110000"/>
              <a:buFont typeface="Calibri" pitchFamily="34" charset="0"/>
              <a:buChar cha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datum 6"/>
          <p:cNvSpPr>
            <a:spLocks noGrp="1"/>
          </p:cNvSpPr>
          <p:nvPr>
            <p:ph type="dt" sz="half" idx="10"/>
          </p:nvPr>
        </p:nvSpPr>
        <p:spPr>
          <a:xfrm>
            <a:off x="1403351" y="4624388"/>
            <a:ext cx="828675" cy="273844"/>
          </a:xfrm>
          <a:prstGeom prst="rect">
            <a:avLst/>
          </a:prstGeom>
        </p:spPr>
        <p:txBody>
          <a:bodyPr/>
          <a:lstStyle>
            <a:lvl1pPr>
              <a:defRPr/>
            </a:lvl1pPr>
          </a:lstStyle>
          <a:p>
            <a:pPr>
              <a:defRPr/>
            </a:pPr>
            <a:fld id="{41BDDB5C-5F33-4E2E-8E9D-CC7E35DE4477}" type="datetime1">
              <a:rPr lang="nl-BE">
                <a:solidFill>
                  <a:prstClr val="white">
                    <a:lumMod val="50000"/>
                  </a:prstClr>
                </a:solidFill>
              </a:rPr>
              <a:pPr>
                <a:defRPr/>
              </a:pPr>
              <a:t>2/02/2022</a:t>
            </a:fld>
            <a:endParaRPr lang="nl-BE" dirty="0">
              <a:solidFill>
                <a:prstClr val="white">
                  <a:lumMod val="50000"/>
                </a:prstClr>
              </a:solidFill>
            </a:endParaRPr>
          </a:p>
        </p:txBody>
      </p:sp>
      <p:sp>
        <p:nvSpPr>
          <p:cNvPr id="5" name="Tijdelijke aanduiding voor voettekst 8"/>
          <p:cNvSpPr>
            <a:spLocks noGrp="1"/>
          </p:cNvSpPr>
          <p:nvPr>
            <p:ph type="ftr" sz="quarter" idx="11"/>
          </p:nvPr>
        </p:nvSpPr>
        <p:spPr>
          <a:xfrm>
            <a:off x="2509838" y="4624388"/>
            <a:ext cx="3683000" cy="273844"/>
          </a:xfrm>
          <a:prstGeom prst="rect">
            <a:avLst/>
          </a:prstGeom>
        </p:spPr>
        <p:txBody>
          <a:bodyPr/>
          <a:lstStyle>
            <a:lvl1pPr>
              <a:defRPr/>
            </a:lvl1pPr>
          </a:lstStyle>
          <a:p>
            <a:pPr>
              <a:defRPr/>
            </a:pPr>
            <a:r>
              <a:rPr lang="nl-BE">
                <a:solidFill>
                  <a:prstClr val="white">
                    <a:lumMod val="50000"/>
                  </a:prstClr>
                </a:solidFill>
              </a:rPr>
              <a:t>Basisbereikbaarheid</a:t>
            </a:r>
            <a:endParaRPr lang="nl-BE" sz="750" dirty="0">
              <a:solidFill>
                <a:prstClr val="white">
                  <a:lumMod val="50000"/>
                </a:prstClr>
              </a:solidFill>
            </a:endParaRPr>
          </a:p>
        </p:txBody>
      </p:sp>
      <p:sp>
        <p:nvSpPr>
          <p:cNvPr id="6" name="Slide Number Placeholder 3"/>
          <p:cNvSpPr>
            <a:spLocks noGrp="1"/>
          </p:cNvSpPr>
          <p:nvPr>
            <p:ph type="sldNum" sz="quarter" idx="12"/>
          </p:nvPr>
        </p:nvSpPr>
        <p:spPr>
          <a:xfrm>
            <a:off x="6588125" y="4637485"/>
            <a:ext cx="850900" cy="260747"/>
          </a:xfrm>
          <a:prstGeom prst="rect">
            <a:avLst/>
          </a:prstGeom>
        </p:spPr>
        <p:txBody>
          <a:bodyPr/>
          <a:lstStyle>
            <a:lvl1pPr>
              <a:defRPr/>
            </a:lvl1pPr>
          </a:lstStyle>
          <a:p>
            <a:pPr>
              <a:defRPr/>
            </a:pPr>
            <a:r>
              <a:rPr lang="nl-BE" altLang="nl-BE">
                <a:solidFill>
                  <a:prstClr val="black"/>
                </a:solidFill>
              </a:rPr>
              <a:t>Dia </a:t>
            </a:r>
            <a:fld id="{E808908D-64CA-421D-B5CC-87D1C321B000}" type="slidenum">
              <a:rPr lang="nl-BE" altLang="nl-BE">
                <a:solidFill>
                  <a:prstClr val="black"/>
                </a:solidFill>
              </a:rPr>
              <a:pPr>
                <a:defRPr/>
              </a:pPr>
              <a:t>‹nr.›</a:t>
            </a:fld>
            <a:endParaRPr lang="nl-BE" altLang="nl-BE">
              <a:solidFill>
                <a:prstClr val="black"/>
              </a:solidFill>
            </a:endParaRPr>
          </a:p>
        </p:txBody>
      </p:sp>
    </p:spTree>
    <p:extLst>
      <p:ext uri="{BB962C8B-B14F-4D97-AF65-F5344CB8AC3E}">
        <p14:creationId xmlns:p14="http://schemas.microsoft.com/office/powerpoint/2010/main" val="33240014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el en object - 2 kaders">
    <p:spTree>
      <p:nvGrpSpPr>
        <p:cNvPr id="1" name=""/>
        <p:cNvGrpSpPr/>
        <p:nvPr/>
      </p:nvGrpSpPr>
      <p:grpSpPr>
        <a:xfrm>
          <a:off x="0" y="0"/>
          <a:ext cx="0" cy="0"/>
          <a:chOff x="0" y="0"/>
          <a:chExt cx="0" cy="0"/>
        </a:xfrm>
      </p:grpSpPr>
      <p:cxnSp>
        <p:nvCxnSpPr>
          <p:cNvPr id="5" name="Rechte verbindingslijn 4"/>
          <p:cNvCxnSpPr/>
          <p:nvPr userDrawn="1"/>
        </p:nvCxnSpPr>
        <p:spPr>
          <a:xfrm>
            <a:off x="360363" y="270272"/>
            <a:ext cx="8388350" cy="0"/>
          </a:xfrm>
          <a:prstGeom prst="line">
            <a:avLst/>
          </a:prstGeom>
          <a:ln w="73025"/>
        </p:spPr>
        <p:style>
          <a:lnRef idx="1">
            <a:schemeClr val="accent1"/>
          </a:lnRef>
          <a:fillRef idx="0">
            <a:schemeClr val="accent1"/>
          </a:fillRef>
          <a:effectRef idx="0">
            <a:schemeClr val="accent1"/>
          </a:effectRef>
          <a:fontRef idx="minor">
            <a:schemeClr val="tx1"/>
          </a:fontRef>
        </p:style>
      </p:cxnSp>
      <p:sp>
        <p:nvSpPr>
          <p:cNvPr id="10" name="Text Placeholder 6"/>
          <p:cNvSpPr>
            <a:spLocks noGrp="1"/>
          </p:cNvSpPr>
          <p:nvPr>
            <p:ph idx="14"/>
          </p:nvPr>
        </p:nvSpPr>
        <p:spPr>
          <a:xfrm>
            <a:off x="539552" y="1059583"/>
            <a:ext cx="3868738" cy="3261809"/>
          </a:xfrm>
          <a:prstGeom prst="rect">
            <a:avLst/>
          </a:prstGeom>
          <a:noFill/>
        </p:spPr>
        <p:txBody>
          <a:bodyPr vert="horz" lIns="91440" tIns="45720" rIns="91440" bIns="45720" rtlCol="0">
            <a:normAutofit/>
          </a:bodyPr>
          <a:lstStyle>
            <a:lvl1pPr marL="257175" indent="-257175">
              <a:buClr>
                <a:schemeClr val="accent1"/>
              </a:buClr>
              <a:buSzPct val="110000"/>
              <a:buFont typeface="Calibri" pitchFamily="34" charset="0"/>
              <a:buChar char="•"/>
              <a:defRPr/>
            </a:lvl1pPr>
            <a:lvl2pPr marL="600075" indent="-257175">
              <a:buClr>
                <a:schemeClr val="accent1"/>
              </a:buClr>
              <a:buSzPct val="110000"/>
              <a:buFont typeface="Calibri" pitchFamily="34" charset="0"/>
              <a:buChar char="•"/>
              <a:defRPr/>
            </a:lvl2pPr>
            <a:lvl3pPr marL="942975" indent="-257175">
              <a:buClr>
                <a:schemeClr val="accent1"/>
              </a:buClr>
              <a:buSzPct val="110000"/>
              <a:buFont typeface="Calibri" pitchFamily="34" charset="0"/>
              <a:buChar char="•"/>
              <a:defRPr/>
            </a:lvl3pPr>
          </a:lstStyle>
          <a:p>
            <a:pPr lvl="0"/>
            <a:r>
              <a:rPr lang="nl-NL"/>
              <a:t>Klik om de modelstijlen te bewerken</a:t>
            </a:r>
          </a:p>
          <a:p>
            <a:pPr lvl="1"/>
            <a:r>
              <a:rPr lang="nl-NL"/>
              <a:t>Tweede niveau</a:t>
            </a:r>
          </a:p>
          <a:p>
            <a:pPr lvl="2"/>
            <a:r>
              <a:rPr lang="nl-NL"/>
              <a:t>Derde niveau</a:t>
            </a:r>
          </a:p>
        </p:txBody>
      </p:sp>
      <p:sp>
        <p:nvSpPr>
          <p:cNvPr id="12" name="Text Placeholder 6"/>
          <p:cNvSpPr>
            <a:spLocks noGrp="1"/>
          </p:cNvSpPr>
          <p:nvPr>
            <p:ph idx="15"/>
          </p:nvPr>
        </p:nvSpPr>
        <p:spPr>
          <a:xfrm>
            <a:off x="4754394" y="1059583"/>
            <a:ext cx="3868738" cy="3261809"/>
          </a:xfrm>
          <a:prstGeom prst="rect">
            <a:avLst/>
          </a:prstGeom>
          <a:noFill/>
        </p:spPr>
        <p:txBody>
          <a:bodyPr vert="horz" lIns="91440" tIns="45720" rIns="91440" bIns="45720" rtlCol="0">
            <a:normAutofit/>
          </a:bodyPr>
          <a:lstStyle>
            <a:lvl1pPr marL="257175" indent="-257175">
              <a:buClr>
                <a:schemeClr val="accent1"/>
              </a:buClr>
              <a:buSzPct val="110000"/>
              <a:buFont typeface="Calibri" pitchFamily="34" charset="0"/>
              <a:buChar char="•"/>
              <a:defRPr/>
            </a:lvl1pPr>
            <a:lvl2pPr marL="600075" indent="-257175">
              <a:buClr>
                <a:schemeClr val="accent1"/>
              </a:buClr>
              <a:buSzPct val="110000"/>
              <a:buFont typeface="Calibri" pitchFamily="34" charset="0"/>
              <a:buChar char="•"/>
              <a:defRPr/>
            </a:lvl2pPr>
            <a:lvl3pPr marL="942975" indent="-257175">
              <a:buClr>
                <a:schemeClr val="accent1"/>
              </a:buClr>
              <a:buSzPct val="110000"/>
              <a:buFont typeface="Calibri" pitchFamily="34" charset="0"/>
              <a:buChar char="•"/>
              <a:defRPr/>
            </a:lvl3pPr>
          </a:lstStyle>
          <a:p>
            <a:pPr lvl="0"/>
            <a:r>
              <a:rPr lang="nl-NL"/>
              <a:t>Klik om de modelstijlen te bewerken</a:t>
            </a:r>
          </a:p>
          <a:p>
            <a:pPr lvl="1"/>
            <a:r>
              <a:rPr lang="nl-NL"/>
              <a:t>Tweede niveau</a:t>
            </a:r>
          </a:p>
          <a:p>
            <a:pPr lvl="2"/>
            <a:r>
              <a:rPr lang="nl-NL"/>
              <a:t>Derde niveau</a:t>
            </a:r>
          </a:p>
        </p:txBody>
      </p:sp>
      <p:sp>
        <p:nvSpPr>
          <p:cNvPr id="20" name="Title 2"/>
          <p:cNvSpPr>
            <a:spLocks noGrp="1"/>
          </p:cNvSpPr>
          <p:nvPr>
            <p:ph type="title"/>
          </p:nvPr>
        </p:nvSpPr>
        <p:spPr>
          <a:xfrm>
            <a:off x="360001" y="357504"/>
            <a:ext cx="8315381" cy="556243"/>
          </a:xfrm>
          <a:prstGeom prst="rect">
            <a:avLst/>
          </a:prstGeom>
        </p:spPr>
        <p:txBody>
          <a:bodyPr/>
          <a:lstStyle>
            <a:lvl1pPr>
              <a:defRPr sz="2700" i="0">
                <a:solidFill>
                  <a:schemeClr val="bg1">
                    <a:lumMod val="50000"/>
                  </a:schemeClr>
                </a:solidFill>
              </a:defRPr>
            </a:lvl1pPr>
          </a:lstStyle>
          <a:p>
            <a:r>
              <a:rPr lang="nl-NL" noProof="0"/>
              <a:t>Klik om de stijl te bewerken</a:t>
            </a:r>
            <a:endParaRPr lang="nl-BE" noProof="0" dirty="0"/>
          </a:p>
        </p:txBody>
      </p:sp>
      <p:sp>
        <p:nvSpPr>
          <p:cNvPr id="6" name="Tijdelijke aanduiding voor datum 6"/>
          <p:cNvSpPr>
            <a:spLocks noGrp="1"/>
          </p:cNvSpPr>
          <p:nvPr>
            <p:ph type="dt" sz="half" idx="16"/>
          </p:nvPr>
        </p:nvSpPr>
        <p:spPr>
          <a:xfrm>
            <a:off x="1403351" y="4624388"/>
            <a:ext cx="828675" cy="273844"/>
          </a:xfrm>
          <a:prstGeom prst="rect">
            <a:avLst/>
          </a:prstGeom>
        </p:spPr>
        <p:txBody>
          <a:bodyPr/>
          <a:lstStyle>
            <a:lvl1pPr>
              <a:defRPr/>
            </a:lvl1pPr>
          </a:lstStyle>
          <a:p>
            <a:pPr>
              <a:defRPr/>
            </a:pPr>
            <a:fld id="{EC303D72-B163-4098-8BC4-AF07C02EB888}" type="datetime1">
              <a:rPr lang="nl-BE">
                <a:solidFill>
                  <a:prstClr val="white">
                    <a:lumMod val="50000"/>
                  </a:prstClr>
                </a:solidFill>
              </a:rPr>
              <a:pPr>
                <a:defRPr/>
              </a:pPr>
              <a:t>2/02/2022</a:t>
            </a:fld>
            <a:endParaRPr lang="nl-BE" dirty="0">
              <a:solidFill>
                <a:prstClr val="white">
                  <a:lumMod val="50000"/>
                </a:prstClr>
              </a:solidFill>
            </a:endParaRPr>
          </a:p>
        </p:txBody>
      </p:sp>
      <p:sp>
        <p:nvSpPr>
          <p:cNvPr id="7" name="Tijdelijke aanduiding voor voettekst 8"/>
          <p:cNvSpPr>
            <a:spLocks noGrp="1"/>
          </p:cNvSpPr>
          <p:nvPr>
            <p:ph type="ftr" sz="quarter" idx="17"/>
          </p:nvPr>
        </p:nvSpPr>
        <p:spPr>
          <a:xfrm>
            <a:off x="2509838" y="4624388"/>
            <a:ext cx="3683000" cy="273844"/>
          </a:xfrm>
          <a:prstGeom prst="rect">
            <a:avLst/>
          </a:prstGeom>
        </p:spPr>
        <p:txBody>
          <a:bodyPr/>
          <a:lstStyle>
            <a:lvl1pPr>
              <a:defRPr/>
            </a:lvl1pPr>
          </a:lstStyle>
          <a:p>
            <a:pPr>
              <a:defRPr/>
            </a:pPr>
            <a:r>
              <a:rPr lang="nl-BE">
                <a:solidFill>
                  <a:prstClr val="white">
                    <a:lumMod val="50000"/>
                  </a:prstClr>
                </a:solidFill>
              </a:rPr>
              <a:t>Basisbereikbaarheid</a:t>
            </a:r>
            <a:endParaRPr lang="nl-BE" sz="750" dirty="0">
              <a:solidFill>
                <a:prstClr val="white">
                  <a:lumMod val="50000"/>
                </a:prstClr>
              </a:solidFill>
            </a:endParaRPr>
          </a:p>
        </p:txBody>
      </p:sp>
      <p:sp>
        <p:nvSpPr>
          <p:cNvPr id="8" name="Slide Number Placeholder 3"/>
          <p:cNvSpPr>
            <a:spLocks noGrp="1"/>
          </p:cNvSpPr>
          <p:nvPr>
            <p:ph type="sldNum" sz="quarter" idx="18"/>
          </p:nvPr>
        </p:nvSpPr>
        <p:spPr>
          <a:xfrm>
            <a:off x="6588125" y="4637485"/>
            <a:ext cx="850900" cy="260747"/>
          </a:xfrm>
          <a:prstGeom prst="rect">
            <a:avLst/>
          </a:prstGeom>
        </p:spPr>
        <p:txBody>
          <a:bodyPr/>
          <a:lstStyle>
            <a:lvl1pPr>
              <a:defRPr/>
            </a:lvl1pPr>
          </a:lstStyle>
          <a:p>
            <a:pPr>
              <a:defRPr/>
            </a:pPr>
            <a:r>
              <a:rPr lang="nl-BE" altLang="nl-BE">
                <a:solidFill>
                  <a:prstClr val="black"/>
                </a:solidFill>
              </a:rPr>
              <a:t>Dia </a:t>
            </a:r>
            <a:fld id="{74176EB8-4391-4244-A4E1-1720D70220A4}" type="slidenum">
              <a:rPr lang="nl-BE" altLang="nl-BE">
                <a:solidFill>
                  <a:prstClr val="black"/>
                </a:solidFill>
              </a:rPr>
              <a:pPr>
                <a:defRPr/>
              </a:pPr>
              <a:t>‹nr.›</a:t>
            </a:fld>
            <a:endParaRPr lang="nl-BE" altLang="nl-BE">
              <a:solidFill>
                <a:prstClr val="black"/>
              </a:solidFill>
            </a:endParaRPr>
          </a:p>
        </p:txBody>
      </p:sp>
    </p:spTree>
    <p:extLst>
      <p:ext uri="{BB962C8B-B14F-4D97-AF65-F5344CB8AC3E}">
        <p14:creationId xmlns:p14="http://schemas.microsoft.com/office/powerpoint/2010/main" val="11336942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 2 kaders zonder titel">
    <p:spTree>
      <p:nvGrpSpPr>
        <p:cNvPr id="1" name=""/>
        <p:cNvGrpSpPr/>
        <p:nvPr/>
      </p:nvGrpSpPr>
      <p:grpSpPr>
        <a:xfrm>
          <a:off x="0" y="0"/>
          <a:ext cx="0" cy="0"/>
          <a:chOff x="0" y="0"/>
          <a:chExt cx="0" cy="0"/>
        </a:xfrm>
      </p:grpSpPr>
      <p:cxnSp>
        <p:nvCxnSpPr>
          <p:cNvPr id="4" name="Rechte verbindingslijn 3"/>
          <p:cNvCxnSpPr/>
          <p:nvPr userDrawn="1"/>
        </p:nvCxnSpPr>
        <p:spPr>
          <a:xfrm>
            <a:off x="360363" y="270272"/>
            <a:ext cx="8388350" cy="0"/>
          </a:xfrm>
          <a:prstGeom prst="line">
            <a:avLst/>
          </a:prstGeom>
          <a:ln w="73025"/>
        </p:spPr>
        <p:style>
          <a:lnRef idx="1">
            <a:schemeClr val="accent1"/>
          </a:lnRef>
          <a:fillRef idx="0">
            <a:schemeClr val="accent1"/>
          </a:fillRef>
          <a:effectRef idx="0">
            <a:schemeClr val="accent1"/>
          </a:effectRef>
          <a:fontRef idx="minor">
            <a:schemeClr val="tx1"/>
          </a:fontRef>
        </p:style>
      </p:cxnSp>
      <p:sp>
        <p:nvSpPr>
          <p:cNvPr id="10" name="Text Placeholder 6"/>
          <p:cNvSpPr>
            <a:spLocks noGrp="1"/>
          </p:cNvSpPr>
          <p:nvPr>
            <p:ph idx="14"/>
          </p:nvPr>
        </p:nvSpPr>
        <p:spPr>
          <a:xfrm>
            <a:off x="539552" y="735547"/>
            <a:ext cx="3868738" cy="3261809"/>
          </a:xfrm>
          <a:prstGeom prst="rect">
            <a:avLst/>
          </a:prstGeom>
          <a:noFill/>
        </p:spPr>
        <p:txBody>
          <a:bodyPr vert="horz" lIns="91440" tIns="45720" rIns="91440" bIns="45720" rtlCol="0">
            <a:normAutofit/>
          </a:bodyPr>
          <a:lstStyle>
            <a:lvl1pPr marL="257175" indent="-257175">
              <a:buClr>
                <a:schemeClr val="accent1"/>
              </a:buClr>
              <a:buSzPct val="110000"/>
              <a:buFont typeface="Calibri" pitchFamily="34" charset="0"/>
              <a:buChar char="•"/>
              <a:defRPr/>
            </a:lvl1pPr>
            <a:lvl2pPr marL="600075" indent="-257175">
              <a:buClr>
                <a:schemeClr val="accent1"/>
              </a:buClr>
              <a:buSzPct val="110000"/>
              <a:buFont typeface="Calibri" pitchFamily="34" charset="0"/>
              <a:buChar char="•"/>
              <a:defRPr/>
            </a:lvl2pPr>
            <a:lvl3pPr marL="942975" indent="-257175">
              <a:buClr>
                <a:schemeClr val="accent1"/>
              </a:buClr>
              <a:buSzPct val="110000"/>
              <a:buFont typeface="Calibri" pitchFamily="34" charset="0"/>
              <a:buChar char="•"/>
              <a:defRPr/>
            </a:lvl3pPr>
          </a:lstStyle>
          <a:p>
            <a:pPr lvl="0"/>
            <a:r>
              <a:rPr lang="nl-NL"/>
              <a:t>Klik om de modelstijlen te bewerken</a:t>
            </a:r>
          </a:p>
          <a:p>
            <a:pPr lvl="1"/>
            <a:r>
              <a:rPr lang="nl-NL"/>
              <a:t>Tweede niveau</a:t>
            </a:r>
          </a:p>
          <a:p>
            <a:pPr lvl="2"/>
            <a:r>
              <a:rPr lang="nl-NL"/>
              <a:t>Derde niveau</a:t>
            </a:r>
          </a:p>
        </p:txBody>
      </p:sp>
      <p:sp>
        <p:nvSpPr>
          <p:cNvPr id="12" name="Text Placeholder 6"/>
          <p:cNvSpPr>
            <a:spLocks noGrp="1"/>
          </p:cNvSpPr>
          <p:nvPr>
            <p:ph idx="15"/>
          </p:nvPr>
        </p:nvSpPr>
        <p:spPr>
          <a:xfrm>
            <a:off x="4754394" y="735547"/>
            <a:ext cx="3868738" cy="3261809"/>
          </a:xfrm>
          <a:prstGeom prst="rect">
            <a:avLst/>
          </a:prstGeom>
          <a:noFill/>
        </p:spPr>
        <p:txBody>
          <a:bodyPr vert="horz" lIns="91440" tIns="45720" rIns="91440" bIns="45720" rtlCol="0">
            <a:normAutofit/>
          </a:bodyPr>
          <a:lstStyle>
            <a:lvl1pPr marL="257175" indent="-257175">
              <a:buClr>
                <a:schemeClr val="accent1"/>
              </a:buClr>
              <a:buSzPct val="110000"/>
              <a:buFont typeface="Calibri" pitchFamily="34" charset="0"/>
              <a:buChar char="•"/>
              <a:defRPr/>
            </a:lvl1pPr>
            <a:lvl2pPr marL="600075" indent="-257175">
              <a:buClr>
                <a:schemeClr val="accent1"/>
              </a:buClr>
              <a:buSzPct val="110000"/>
              <a:buFont typeface="Calibri" pitchFamily="34" charset="0"/>
              <a:buChar char="•"/>
              <a:defRPr/>
            </a:lvl2pPr>
            <a:lvl3pPr marL="942975" indent="-257175">
              <a:buClr>
                <a:schemeClr val="accent1"/>
              </a:buClr>
              <a:buSzPct val="110000"/>
              <a:buFont typeface="Calibri" pitchFamily="34" charset="0"/>
              <a:buChar char="•"/>
              <a:defRPr/>
            </a:lvl3pPr>
          </a:lstStyle>
          <a:p>
            <a:pPr lvl="0"/>
            <a:r>
              <a:rPr lang="nl-NL"/>
              <a:t>Klik om de modelstijlen te bewerken</a:t>
            </a:r>
          </a:p>
          <a:p>
            <a:pPr lvl="1"/>
            <a:r>
              <a:rPr lang="nl-NL"/>
              <a:t>Tweede niveau</a:t>
            </a:r>
          </a:p>
          <a:p>
            <a:pPr lvl="2"/>
            <a:r>
              <a:rPr lang="nl-NL"/>
              <a:t>Derde niveau</a:t>
            </a:r>
          </a:p>
        </p:txBody>
      </p:sp>
      <p:sp>
        <p:nvSpPr>
          <p:cNvPr id="5" name="Tijdelijke aanduiding voor datum 6"/>
          <p:cNvSpPr>
            <a:spLocks noGrp="1"/>
          </p:cNvSpPr>
          <p:nvPr>
            <p:ph type="dt" sz="half" idx="16"/>
          </p:nvPr>
        </p:nvSpPr>
        <p:spPr>
          <a:xfrm>
            <a:off x="1403351" y="4624388"/>
            <a:ext cx="828675" cy="273844"/>
          </a:xfrm>
          <a:prstGeom prst="rect">
            <a:avLst/>
          </a:prstGeom>
        </p:spPr>
        <p:txBody>
          <a:bodyPr/>
          <a:lstStyle>
            <a:lvl1pPr>
              <a:defRPr/>
            </a:lvl1pPr>
          </a:lstStyle>
          <a:p>
            <a:pPr>
              <a:defRPr/>
            </a:pPr>
            <a:fld id="{A275483E-FC9E-40DE-BD2D-30C03F443BFD}" type="datetime1">
              <a:rPr lang="nl-BE">
                <a:solidFill>
                  <a:prstClr val="white">
                    <a:lumMod val="50000"/>
                  </a:prstClr>
                </a:solidFill>
              </a:rPr>
              <a:pPr>
                <a:defRPr/>
              </a:pPr>
              <a:t>2/02/2022</a:t>
            </a:fld>
            <a:endParaRPr lang="nl-BE" dirty="0">
              <a:solidFill>
                <a:prstClr val="white">
                  <a:lumMod val="50000"/>
                </a:prstClr>
              </a:solidFill>
            </a:endParaRPr>
          </a:p>
        </p:txBody>
      </p:sp>
      <p:sp>
        <p:nvSpPr>
          <p:cNvPr id="6" name="Tijdelijke aanduiding voor voettekst 8"/>
          <p:cNvSpPr>
            <a:spLocks noGrp="1"/>
          </p:cNvSpPr>
          <p:nvPr>
            <p:ph type="ftr" sz="quarter" idx="17"/>
          </p:nvPr>
        </p:nvSpPr>
        <p:spPr>
          <a:xfrm>
            <a:off x="2509838" y="4624388"/>
            <a:ext cx="3683000" cy="273844"/>
          </a:xfrm>
          <a:prstGeom prst="rect">
            <a:avLst/>
          </a:prstGeom>
        </p:spPr>
        <p:txBody>
          <a:bodyPr/>
          <a:lstStyle>
            <a:lvl1pPr>
              <a:defRPr/>
            </a:lvl1pPr>
          </a:lstStyle>
          <a:p>
            <a:pPr>
              <a:defRPr/>
            </a:pPr>
            <a:r>
              <a:rPr lang="nl-BE">
                <a:solidFill>
                  <a:prstClr val="white">
                    <a:lumMod val="50000"/>
                  </a:prstClr>
                </a:solidFill>
              </a:rPr>
              <a:t>Basisbereikbaarheid</a:t>
            </a:r>
            <a:endParaRPr lang="nl-BE" sz="750" dirty="0">
              <a:solidFill>
                <a:prstClr val="white">
                  <a:lumMod val="50000"/>
                </a:prstClr>
              </a:solidFill>
            </a:endParaRPr>
          </a:p>
        </p:txBody>
      </p:sp>
      <p:sp>
        <p:nvSpPr>
          <p:cNvPr id="7" name="Slide Number Placeholder 3"/>
          <p:cNvSpPr>
            <a:spLocks noGrp="1"/>
          </p:cNvSpPr>
          <p:nvPr>
            <p:ph type="sldNum" sz="quarter" idx="18"/>
          </p:nvPr>
        </p:nvSpPr>
        <p:spPr>
          <a:xfrm>
            <a:off x="6588125" y="4637485"/>
            <a:ext cx="850900" cy="260747"/>
          </a:xfrm>
          <a:prstGeom prst="rect">
            <a:avLst/>
          </a:prstGeom>
        </p:spPr>
        <p:txBody>
          <a:bodyPr/>
          <a:lstStyle>
            <a:lvl1pPr>
              <a:defRPr/>
            </a:lvl1pPr>
          </a:lstStyle>
          <a:p>
            <a:pPr>
              <a:defRPr/>
            </a:pPr>
            <a:r>
              <a:rPr lang="nl-BE" altLang="nl-BE">
                <a:solidFill>
                  <a:prstClr val="black"/>
                </a:solidFill>
              </a:rPr>
              <a:t>Dia </a:t>
            </a:r>
            <a:fld id="{A9D1688D-BDCB-43FF-B590-4DEF46F5B60C}" type="slidenum">
              <a:rPr lang="nl-BE" altLang="nl-BE">
                <a:solidFill>
                  <a:prstClr val="black"/>
                </a:solidFill>
              </a:rPr>
              <a:pPr>
                <a:defRPr/>
              </a:pPr>
              <a:t>‹nr.›</a:t>
            </a:fld>
            <a:endParaRPr lang="nl-BE" altLang="nl-BE">
              <a:solidFill>
                <a:prstClr val="black"/>
              </a:solidFill>
            </a:endParaRPr>
          </a:p>
        </p:txBody>
      </p:sp>
    </p:spTree>
    <p:extLst>
      <p:ext uri="{BB962C8B-B14F-4D97-AF65-F5344CB8AC3E}">
        <p14:creationId xmlns:p14="http://schemas.microsoft.com/office/powerpoint/2010/main" val="1595678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ege dia met titel">
    <p:spTree>
      <p:nvGrpSpPr>
        <p:cNvPr id="1" name=""/>
        <p:cNvGrpSpPr/>
        <p:nvPr/>
      </p:nvGrpSpPr>
      <p:grpSpPr>
        <a:xfrm>
          <a:off x="0" y="0"/>
          <a:ext cx="0" cy="0"/>
          <a:chOff x="0" y="0"/>
          <a:chExt cx="0" cy="0"/>
        </a:xfrm>
      </p:grpSpPr>
      <p:cxnSp>
        <p:nvCxnSpPr>
          <p:cNvPr id="3" name="Rechte verbindingslijn 2"/>
          <p:cNvCxnSpPr/>
          <p:nvPr userDrawn="1"/>
        </p:nvCxnSpPr>
        <p:spPr>
          <a:xfrm>
            <a:off x="360363" y="270272"/>
            <a:ext cx="8388350" cy="0"/>
          </a:xfrm>
          <a:prstGeom prst="line">
            <a:avLst/>
          </a:prstGeom>
          <a:ln w="73025"/>
        </p:spPr>
        <p:style>
          <a:lnRef idx="1">
            <a:schemeClr val="accent1"/>
          </a:lnRef>
          <a:fillRef idx="0">
            <a:schemeClr val="accent1"/>
          </a:fillRef>
          <a:effectRef idx="0">
            <a:schemeClr val="accent1"/>
          </a:effectRef>
          <a:fontRef idx="minor">
            <a:schemeClr val="tx1"/>
          </a:fontRef>
        </p:style>
      </p:cxnSp>
      <p:sp>
        <p:nvSpPr>
          <p:cNvPr id="4" name="Title 2"/>
          <p:cNvSpPr txBox="1">
            <a:spLocks/>
          </p:cNvSpPr>
          <p:nvPr userDrawn="1"/>
        </p:nvSpPr>
        <p:spPr>
          <a:xfrm>
            <a:off x="366714" y="1015603"/>
            <a:ext cx="8315325" cy="556022"/>
          </a:xfrm>
          <a:prstGeom prst="rect">
            <a:avLst/>
          </a:prstGeom>
        </p:spPr>
        <p:txBody>
          <a:bodyPr anchor="ctr"/>
          <a:lstStyle>
            <a:lvl1pPr algn="l" defTabSz="914400" rtl="0" eaLnBrk="1" latinLnBrk="0" hangingPunct="1">
              <a:spcBef>
                <a:spcPct val="0"/>
              </a:spcBef>
              <a:buNone/>
              <a:defRPr sz="3600" b="1" i="0" kern="1200">
                <a:solidFill>
                  <a:schemeClr val="bg1">
                    <a:lumMod val="50000"/>
                  </a:schemeClr>
                </a:solidFill>
                <a:latin typeface="+mj-lt"/>
                <a:ea typeface="+mj-ea"/>
                <a:cs typeface="+mj-cs"/>
              </a:defRPr>
            </a:lvl1pPr>
          </a:lstStyle>
          <a:p>
            <a:pPr>
              <a:defRPr/>
            </a:pPr>
            <a:r>
              <a:rPr lang="nl-BE" sz="1500" dirty="0">
                <a:solidFill>
                  <a:prstClr val="white">
                    <a:lumMod val="50000"/>
                  </a:prstClr>
                </a:solidFill>
              </a:rPr>
              <a:t>Als afwisseling van het grijs kan u ook de accentkleuren gebruiken </a:t>
            </a:r>
          </a:p>
        </p:txBody>
      </p:sp>
      <p:sp>
        <p:nvSpPr>
          <p:cNvPr id="16" name="Title 2"/>
          <p:cNvSpPr>
            <a:spLocks noGrp="1"/>
          </p:cNvSpPr>
          <p:nvPr>
            <p:ph type="title"/>
          </p:nvPr>
        </p:nvSpPr>
        <p:spPr>
          <a:xfrm>
            <a:off x="360001" y="357504"/>
            <a:ext cx="8315381" cy="556243"/>
          </a:xfrm>
          <a:prstGeom prst="rect">
            <a:avLst/>
          </a:prstGeom>
        </p:spPr>
        <p:txBody>
          <a:bodyPr/>
          <a:lstStyle>
            <a:lvl1pPr>
              <a:defRPr sz="2700" i="0">
                <a:solidFill>
                  <a:schemeClr val="bg1">
                    <a:lumMod val="50000"/>
                  </a:schemeClr>
                </a:solidFill>
              </a:defRPr>
            </a:lvl1pPr>
          </a:lstStyle>
          <a:p>
            <a:r>
              <a:rPr lang="nl-NL" noProof="0"/>
              <a:t>Klik om de stijl te bewerken</a:t>
            </a:r>
            <a:endParaRPr lang="nl-BE" noProof="0" dirty="0"/>
          </a:p>
        </p:txBody>
      </p:sp>
      <p:sp>
        <p:nvSpPr>
          <p:cNvPr id="5" name="Tijdelijke aanduiding voor datum 6"/>
          <p:cNvSpPr>
            <a:spLocks noGrp="1"/>
          </p:cNvSpPr>
          <p:nvPr>
            <p:ph type="dt" sz="half" idx="10"/>
          </p:nvPr>
        </p:nvSpPr>
        <p:spPr>
          <a:xfrm>
            <a:off x="1403351" y="4624388"/>
            <a:ext cx="828675" cy="273844"/>
          </a:xfrm>
          <a:prstGeom prst="rect">
            <a:avLst/>
          </a:prstGeom>
        </p:spPr>
        <p:txBody>
          <a:bodyPr/>
          <a:lstStyle>
            <a:lvl1pPr>
              <a:defRPr/>
            </a:lvl1pPr>
          </a:lstStyle>
          <a:p>
            <a:pPr>
              <a:defRPr/>
            </a:pPr>
            <a:fld id="{07F36AAA-C3A8-4AC0-8E52-F0650FD8CE89}" type="datetime1">
              <a:rPr lang="nl-BE">
                <a:solidFill>
                  <a:prstClr val="white">
                    <a:lumMod val="50000"/>
                  </a:prstClr>
                </a:solidFill>
              </a:rPr>
              <a:pPr>
                <a:defRPr/>
              </a:pPr>
              <a:t>2/02/2022</a:t>
            </a:fld>
            <a:endParaRPr lang="nl-BE" dirty="0">
              <a:solidFill>
                <a:prstClr val="white">
                  <a:lumMod val="50000"/>
                </a:prstClr>
              </a:solidFill>
            </a:endParaRPr>
          </a:p>
        </p:txBody>
      </p:sp>
      <p:sp>
        <p:nvSpPr>
          <p:cNvPr id="6" name="Tijdelijke aanduiding voor voettekst 8"/>
          <p:cNvSpPr>
            <a:spLocks noGrp="1"/>
          </p:cNvSpPr>
          <p:nvPr>
            <p:ph type="ftr" sz="quarter" idx="11"/>
          </p:nvPr>
        </p:nvSpPr>
        <p:spPr>
          <a:xfrm>
            <a:off x="2509838" y="4624388"/>
            <a:ext cx="3683000" cy="273844"/>
          </a:xfrm>
          <a:prstGeom prst="rect">
            <a:avLst/>
          </a:prstGeom>
        </p:spPr>
        <p:txBody>
          <a:bodyPr/>
          <a:lstStyle>
            <a:lvl1pPr>
              <a:defRPr/>
            </a:lvl1pPr>
          </a:lstStyle>
          <a:p>
            <a:pPr>
              <a:defRPr/>
            </a:pPr>
            <a:r>
              <a:rPr lang="nl-BE">
                <a:solidFill>
                  <a:prstClr val="white">
                    <a:lumMod val="50000"/>
                  </a:prstClr>
                </a:solidFill>
              </a:rPr>
              <a:t>Basisbereikbaarheid</a:t>
            </a:r>
            <a:endParaRPr lang="nl-BE" sz="750" dirty="0">
              <a:solidFill>
                <a:prstClr val="white">
                  <a:lumMod val="50000"/>
                </a:prstClr>
              </a:solidFill>
            </a:endParaRPr>
          </a:p>
        </p:txBody>
      </p:sp>
      <p:sp>
        <p:nvSpPr>
          <p:cNvPr id="7" name="Slide Number Placeholder 3"/>
          <p:cNvSpPr>
            <a:spLocks noGrp="1"/>
          </p:cNvSpPr>
          <p:nvPr>
            <p:ph type="sldNum" sz="quarter" idx="12"/>
          </p:nvPr>
        </p:nvSpPr>
        <p:spPr>
          <a:xfrm>
            <a:off x="6588125" y="4637485"/>
            <a:ext cx="850900" cy="260747"/>
          </a:xfrm>
          <a:prstGeom prst="rect">
            <a:avLst/>
          </a:prstGeom>
        </p:spPr>
        <p:txBody>
          <a:bodyPr/>
          <a:lstStyle>
            <a:lvl1pPr>
              <a:defRPr/>
            </a:lvl1pPr>
          </a:lstStyle>
          <a:p>
            <a:pPr>
              <a:defRPr/>
            </a:pPr>
            <a:r>
              <a:rPr lang="nl-BE" altLang="nl-BE">
                <a:solidFill>
                  <a:prstClr val="black"/>
                </a:solidFill>
              </a:rPr>
              <a:t>Dia </a:t>
            </a:r>
            <a:fld id="{0718BC1D-B0F0-42B4-B16F-850C4A58DADD}" type="slidenum">
              <a:rPr lang="nl-BE" altLang="nl-BE">
                <a:solidFill>
                  <a:prstClr val="black"/>
                </a:solidFill>
              </a:rPr>
              <a:pPr>
                <a:defRPr/>
              </a:pPr>
              <a:t>‹nr.›</a:t>
            </a:fld>
            <a:endParaRPr lang="nl-BE" altLang="nl-BE">
              <a:solidFill>
                <a:prstClr val="black"/>
              </a:solidFill>
            </a:endParaRPr>
          </a:p>
        </p:txBody>
      </p:sp>
    </p:spTree>
    <p:extLst>
      <p:ext uri="{BB962C8B-B14F-4D97-AF65-F5344CB8AC3E}">
        <p14:creationId xmlns:p14="http://schemas.microsoft.com/office/powerpoint/2010/main" val="26227814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ege dia">
    <p:spTree>
      <p:nvGrpSpPr>
        <p:cNvPr id="1" name=""/>
        <p:cNvGrpSpPr/>
        <p:nvPr/>
      </p:nvGrpSpPr>
      <p:grpSpPr>
        <a:xfrm>
          <a:off x="0" y="0"/>
          <a:ext cx="0" cy="0"/>
          <a:chOff x="0" y="0"/>
          <a:chExt cx="0" cy="0"/>
        </a:xfrm>
      </p:grpSpPr>
      <p:cxnSp>
        <p:nvCxnSpPr>
          <p:cNvPr id="2" name="Rechte verbindingslijn 1"/>
          <p:cNvCxnSpPr/>
          <p:nvPr userDrawn="1"/>
        </p:nvCxnSpPr>
        <p:spPr>
          <a:xfrm>
            <a:off x="360363" y="270272"/>
            <a:ext cx="8388350" cy="0"/>
          </a:xfrm>
          <a:prstGeom prst="line">
            <a:avLst/>
          </a:prstGeom>
          <a:ln w="73025"/>
        </p:spPr>
        <p:style>
          <a:lnRef idx="1">
            <a:schemeClr val="accent1"/>
          </a:lnRef>
          <a:fillRef idx="0">
            <a:schemeClr val="accent1"/>
          </a:fillRef>
          <a:effectRef idx="0">
            <a:schemeClr val="accent1"/>
          </a:effectRef>
          <a:fontRef idx="minor">
            <a:schemeClr val="tx1"/>
          </a:fontRef>
        </p:style>
      </p:cxnSp>
      <p:sp>
        <p:nvSpPr>
          <p:cNvPr id="3" name="Tijdelijke aanduiding voor datum 6"/>
          <p:cNvSpPr>
            <a:spLocks noGrp="1"/>
          </p:cNvSpPr>
          <p:nvPr>
            <p:ph type="dt" sz="half" idx="10"/>
          </p:nvPr>
        </p:nvSpPr>
        <p:spPr>
          <a:xfrm>
            <a:off x="1403351" y="4624388"/>
            <a:ext cx="828675" cy="273844"/>
          </a:xfrm>
          <a:prstGeom prst="rect">
            <a:avLst/>
          </a:prstGeom>
        </p:spPr>
        <p:txBody>
          <a:bodyPr/>
          <a:lstStyle>
            <a:lvl1pPr>
              <a:defRPr/>
            </a:lvl1pPr>
          </a:lstStyle>
          <a:p>
            <a:pPr>
              <a:defRPr/>
            </a:pPr>
            <a:fld id="{2434CBEE-22B4-448F-B8FB-AB02D0369DCD}" type="datetime1">
              <a:rPr lang="nl-BE">
                <a:solidFill>
                  <a:prstClr val="white">
                    <a:lumMod val="50000"/>
                  </a:prstClr>
                </a:solidFill>
              </a:rPr>
              <a:pPr>
                <a:defRPr/>
              </a:pPr>
              <a:t>2/02/2022</a:t>
            </a:fld>
            <a:endParaRPr lang="nl-BE" dirty="0">
              <a:solidFill>
                <a:prstClr val="white">
                  <a:lumMod val="50000"/>
                </a:prstClr>
              </a:solidFill>
            </a:endParaRPr>
          </a:p>
        </p:txBody>
      </p:sp>
      <p:sp>
        <p:nvSpPr>
          <p:cNvPr id="4" name="Tijdelijke aanduiding voor voettekst 8"/>
          <p:cNvSpPr>
            <a:spLocks noGrp="1"/>
          </p:cNvSpPr>
          <p:nvPr>
            <p:ph type="ftr" sz="quarter" idx="11"/>
          </p:nvPr>
        </p:nvSpPr>
        <p:spPr>
          <a:xfrm>
            <a:off x="2509838" y="4624388"/>
            <a:ext cx="3683000" cy="273844"/>
          </a:xfrm>
          <a:prstGeom prst="rect">
            <a:avLst/>
          </a:prstGeom>
        </p:spPr>
        <p:txBody>
          <a:bodyPr/>
          <a:lstStyle>
            <a:lvl1pPr>
              <a:defRPr/>
            </a:lvl1pPr>
          </a:lstStyle>
          <a:p>
            <a:pPr>
              <a:defRPr/>
            </a:pPr>
            <a:r>
              <a:rPr lang="nl-BE">
                <a:solidFill>
                  <a:prstClr val="white">
                    <a:lumMod val="50000"/>
                  </a:prstClr>
                </a:solidFill>
              </a:rPr>
              <a:t>Basisbereikbaarheid</a:t>
            </a:r>
            <a:endParaRPr lang="nl-BE" sz="750" dirty="0">
              <a:solidFill>
                <a:prstClr val="white">
                  <a:lumMod val="50000"/>
                </a:prstClr>
              </a:solidFill>
            </a:endParaRPr>
          </a:p>
        </p:txBody>
      </p:sp>
      <p:sp>
        <p:nvSpPr>
          <p:cNvPr id="5" name="Slide Number Placeholder 3"/>
          <p:cNvSpPr>
            <a:spLocks noGrp="1"/>
          </p:cNvSpPr>
          <p:nvPr>
            <p:ph type="sldNum" sz="quarter" idx="12"/>
          </p:nvPr>
        </p:nvSpPr>
        <p:spPr>
          <a:xfrm>
            <a:off x="6588125" y="4637485"/>
            <a:ext cx="850900" cy="260747"/>
          </a:xfrm>
          <a:prstGeom prst="rect">
            <a:avLst/>
          </a:prstGeom>
        </p:spPr>
        <p:txBody>
          <a:bodyPr/>
          <a:lstStyle>
            <a:lvl1pPr>
              <a:defRPr/>
            </a:lvl1pPr>
          </a:lstStyle>
          <a:p>
            <a:pPr>
              <a:defRPr/>
            </a:pPr>
            <a:r>
              <a:rPr lang="nl-BE" altLang="nl-BE">
                <a:solidFill>
                  <a:prstClr val="black"/>
                </a:solidFill>
              </a:rPr>
              <a:t>Dia </a:t>
            </a:r>
            <a:fld id="{B3E4AF8B-D0CD-439F-BA8D-BD1A7A5259D7}" type="slidenum">
              <a:rPr lang="nl-BE" altLang="nl-BE">
                <a:solidFill>
                  <a:prstClr val="black"/>
                </a:solidFill>
              </a:rPr>
              <a:pPr>
                <a:defRPr/>
              </a:pPr>
              <a:t>‹nr.›</a:t>
            </a:fld>
            <a:endParaRPr lang="nl-BE" altLang="nl-BE">
              <a:solidFill>
                <a:prstClr val="black"/>
              </a:solidFill>
            </a:endParaRPr>
          </a:p>
        </p:txBody>
      </p:sp>
    </p:spTree>
    <p:extLst>
      <p:ext uri="{BB962C8B-B14F-4D97-AF65-F5344CB8AC3E}">
        <p14:creationId xmlns:p14="http://schemas.microsoft.com/office/powerpoint/2010/main" val="9489057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e voor slot presentatie">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58776" y="276225"/>
            <a:ext cx="8416925" cy="359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9"/>
          <p:cNvSpPr>
            <a:spLocks/>
          </p:cNvSpPr>
          <p:nvPr userDrawn="1"/>
        </p:nvSpPr>
        <p:spPr bwMode="auto">
          <a:xfrm>
            <a:off x="347664" y="265510"/>
            <a:ext cx="8428037" cy="300082"/>
          </a:xfrm>
          <a:custGeom>
            <a:avLst/>
            <a:gdLst>
              <a:gd name="T0" fmla="*/ 0 w 8428068"/>
              <a:gd name="T1" fmla="*/ 0 h 1554665"/>
              <a:gd name="T2" fmla="*/ 8426952 w 8428068"/>
              <a:gd name="T3" fmla="*/ 0 h 1554665"/>
              <a:gd name="T4" fmla="*/ 8426952 w 8428068"/>
              <a:gd name="T5" fmla="*/ 1143335 h 1554665"/>
              <a:gd name="T6" fmla="*/ 0 w 8428068"/>
              <a:gd name="T7" fmla="*/ 1536659 h 1554665"/>
              <a:gd name="T8" fmla="*/ 0 w 8428068"/>
              <a:gd name="T9" fmla="*/ 0 h 15546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28068" h="1554665">
                <a:moveTo>
                  <a:pt x="0" y="0"/>
                </a:moveTo>
                <a:lnTo>
                  <a:pt x="8428068" y="0"/>
                </a:lnTo>
                <a:lnTo>
                  <a:pt x="8428068" y="1156732"/>
                </a:lnTo>
                <a:lnTo>
                  <a:pt x="0" y="1554665"/>
                </a:lnTo>
                <a:lnTo>
                  <a:pt x="0" y="0"/>
                </a:lnTo>
                <a:close/>
              </a:path>
            </a:pathLst>
          </a:custGeom>
          <a:solidFill>
            <a:srgbClr val="FFDD00">
              <a:alpha val="85097"/>
            </a:srgbClr>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eaLnBrk="0" fontAlgn="base" hangingPunct="0">
              <a:spcBef>
                <a:spcPct val="0"/>
              </a:spcBef>
              <a:spcAft>
                <a:spcPct val="0"/>
              </a:spcAft>
            </a:pPr>
            <a:endParaRPr lang="nl-BE" sz="1350">
              <a:solidFill>
                <a:srgbClr val="595959"/>
              </a:solidFill>
              <a:cs typeface="Arial" charset="0"/>
            </a:endParaRPr>
          </a:p>
        </p:txBody>
      </p:sp>
      <p:sp>
        <p:nvSpPr>
          <p:cNvPr id="4" name="Tekstvak 12"/>
          <p:cNvSpPr>
            <a:spLocks/>
          </p:cNvSpPr>
          <p:nvPr userDrawn="1"/>
        </p:nvSpPr>
        <p:spPr bwMode="auto">
          <a:xfrm flipH="1" flipV="1">
            <a:off x="312739" y="3381375"/>
            <a:ext cx="8518525" cy="300082"/>
          </a:xfrm>
          <a:custGeom>
            <a:avLst/>
            <a:gdLst>
              <a:gd name="T0" fmla="*/ 0 w 8428068"/>
              <a:gd name="T1" fmla="*/ 2 h 986469"/>
              <a:gd name="T2" fmla="*/ 12511870 w 8428068"/>
              <a:gd name="T3" fmla="*/ 0 h 986469"/>
              <a:gd name="T4" fmla="*/ 12511870 w 8428068"/>
              <a:gd name="T5" fmla="*/ 14798854 h 986469"/>
              <a:gd name="T6" fmla="*/ 0 w 8428068"/>
              <a:gd name="T7" fmla="*/ 24804988 h 986469"/>
              <a:gd name="T8" fmla="*/ 0 w 8428068"/>
              <a:gd name="T9" fmla="*/ 2 h 9864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28068" h="986469">
                <a:moveTo>
                  <a:pt x="0" y="2"/>
                </a:moveTo>
                <a:lnTo>
                  <a:pt x="8428068" y="0"/>
                </a:lnTo>
                <a:lnTo>
                  <a:pt x="8428068" y="588536"/>
                </a:lnTo>
                <a:lnTo>
                  <a:pt x="0" y="986469"/>
                </a:lnTo>
                <a:lnTo>
                  <a:pt x="0" y="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eaLnBrk="0" fontAlgn="base" hangingPunct="0">
              <a:spcBef>
                <a:spcPct val="0"/>
              </a:spcBef>
              <a:spcAft>
                <a:spcPct val="0"/>
              </a:spcAft>
            </a:pPr>
            <a:endParaRPr lang="nl-BE" sz="1350">
              <a:solidFill>
                <a:srgbClr val="595959"/>
              </a:solidFill>
              <a:cs typeface="Arial" charset="0"/>
            </a:endParaRPr>
          </a:p>
        </p:txBody>
      </p:sp>
    </p:spTree>
    <p:extLst>
      <p:ext uri="{BB962C8B-B14F-4D97-AF65-F5344CB8AC3E}">
        <p14:creationId xmlns:p14="http://schemas.microsoft.com/office/powerpoint/2010/main" val="14743345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Hoofdstuk_1">
    <p:spTree>
      <p:nvGrpSpPr>
        <p:cNvPr id="1" name=""/>
        <p:cNvGrpSpPr/>
        <p:nvPr/>
      </p:nvGrpSpPr>
      <p:grpSpPr>
        <a:xfrm>
          <a:off x="0" y="0"/>
          <a:ext cx="0" cy="0"/>
          <a:chOff x="0" y="0"/>
          <a:chExt cx="0" cy="0"/>
        </a:xfrm>
      </p:grpSpPr>
      <p:pic>
        <p:nvPicPr>
          <p:cNvPr id="4" name="Afbeelding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85790" y="216000"/>
            <a:ext cx="7972984" cy="4698000"/>
          </a:xfrm>
          <a:prstGeom prst="rect">
            <a:avLst/>
          </a:prstGeom>
        </p:spPr>
      </p:pic>
      <p:grpSp>
        <p:nvGrpSpPr>
          <p:cNvPr id="16" name="Groeperen 15"/>
          <p:cNvGrpSpPr/>
          <p:nvPr userDrawn="1"/>
        </p:nvGrpSpPr>
        <p:grpSpPr>
          <a:xfrm>
            <a:off x="288002" y="216001"/>
            <a:ext cx="6033505" cy="4699106"/>
            <a:chOff x="288001" y="288000"/>
            <a:chExt cx="6033505" cy="6265475"/>
          </a:xfrm>
          <a:solidFill>
            <a:srgbClr val="2B979D"/>
          </a:solidFill>
        </p:grpSpPr>
        <p:sp>
          <p:nvSpPr>
            <p:cNvPr id="12" name="Rechthoek 11"/>
            <p:cNvSpPr>
              <a:spLocks/>
            </p:cNvSpPr>
            <p:nvPr userDrawn="1"/>
          </p:nvSpPr>
          <p:spPr>
            <a:xfrm>
              <a:off x="288001" y="288000"/>
              <a:ext cx="4248000" cy="6265475"/>
            </a:xfrm>
            <a:prstGeom prst="rect">
              <a:avLst/>
            </a:prstGeom>
            <a:grpFill/>
            <a:ln>
              <a:solidFill>
                <a:srgbClr val="2B979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latin typeface="FlandersArtSans-Regular" panose="00000500000000000000" pitchFamily="2" charset="0"/>
              </a:endParaRPr>
            </a:p>
          </p:txBody>
        </p:sp>
        <p:sp>
          <p:nvSpPr>
            <p:cNvPr id="13" name="Rechthoekige driehoek 12"/>
            <p:cNvSpPr/>
            <p:nvPr userDrawn="1"/>
          </p:nvSpPr>
          <p:spPr>
            <a:xfrm>
              <a:off x="4536000" y="288000"/>
              <a:ext cx="1785506" cy="6264000"/>
            </a:xfrm>
            <a:prstGeom prst="rtTriangle">
              <a:avLst/>
            </a:prstGeom>
            <a:grpFill/>
            <a:ln>
              <a:solidFill>
                <a:srgbClr val="2B979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latin typeface="FlandersArtSans-Regular" panose="00000500000000000000" pitchFamily="2" charset="0"/>
              </a:endParaRPr>
            </a:p>
          </p:txBody>
        </p:sp>
      </p:grpSp>
      <p:sp>
        <p:nvSpPr>
          <p:cNvPr id="2" name="Titel 1"/>
          <p:cNvSpPr>
            <a:spLocks noGrp="1"/>
          </p:cNvSpPr>
          <p:nvPr>
            <p:ph type="ctrTitle" hasCustomPrompt="1"/>
          </p:nvPr>
        </p:nvSpPr>
        <p:spPr>
          <a:xfrm>
            <a:off x="1332000" y="1917000"/>
            <a:ext cx="3816000" cy="1457999"/>
          </a:xfrm>
          <a:prstGeom prst="rect">
            <a:avLst/>
          </a:prstGeom>
        </p:spPr>
        <p:txBody>
          <a:bodyPr wrap="square" anchor="t" anchorCtr="0">
            <a:noAutofit/>
          </a:bodyPr>
          <a:lstStyle>
            <a:lvl1pPr algn="l">
              <a:lnSpc>
                <a:spcPts val="3900"/>
              </a:lnSpc>
              <a:defRPr sz="3900" b="0" i="0" baseline="0">
                <a:latin typeface="FlandersArtSans-Bold" panose="00000800000000000000" pitchFamily="2" charset="0"/>
                <a:cs typeface="FlandersArtSans-Bold" panose="00000800000000000000" pitchFamily="2" charset="0"/>
              </a:defRPr>
            </a:lvl1pPr>
          </a:lstStyle>
          <a:p>
            <a:r>
              <a:rPr lang="nl-NL" dirty="0"/>
              <a:t>Klik om een titel toe te voegen</a:t>
            </a:r>
            <a:endParaRPr lang="nl-BE" dirty="0"/>
          </a:p>
        </p:txBody>
      </p:sp>
      <p:sp>
        <p:nvSpPr>
          <p:cNvPr id="3" name="Ondertitel 2"/>
          <p:cNvSpPr>
            <a:spLocks noGrp="1"/>
          </p:cNvSpPr>
          <p:nvPr>
            <p:ph type="subTitle" idx="1" hasCustomPrompt="1"/>
          </p:nvPr>
        </p:nvSpPr>
        <p:spPr>
          <a:xfrm>
            <a:off x="1333577" y="3488229"/>
            <a:ext cx="3816000" cy="918000"/>
          </a:xfrm>
          <a:prstGeom prst="rect">
            <a:avLst/>
          </a:prstGeom>
        </p:spPr>
        <p:txBody>
          <a:bodyPr bIns="0">
            <a:noAutofit/>
          </a:bodyPr>
          <a:lstStyle>
            <a:lvl1pPr marL="0" indent="0" algn="l">
              <a:lnSpc>
                <a:spcPts val="1320"/>
              </a:lnSpc>
              <a:buNone/>
              <a:defRPr sz="118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een ondertitel toe te voegen</a:t>
            </a:r>
            <a:endParaRPr lang="nl-BE" dirty="0"/>
          </a:p>
        </p:txBody>
      </p:sp>
      <p:pic>
        <p:nvPicPr>
          <p:cNvPr id="8" name="Afbeelding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1771" y="466004"/>
            <a:ext cx="1848751" cy="540000"/>
          </a:xfrm>
          <a:prstGeom prst="rect">
            <a:avLst/>
          </a:prstGeom>
        </p:spPr>
      </p:pic>
    </p:spTree>
    <p:extLst>
      <p:ext uri="{BB962C8B-B14F-4D97-AF65-F5344CB8AC3E}">
        <p14:creationId xmlns:p14="http://schemas.microsoft.com/office/powerpoint/2010/main" val="1670315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inhoud_1">
    <p:spTree>
      <p:nvGrpSpPr>
        <p:cNvPr id="1" name=""/>
        <p:cNvGrpSpPr/>
        <p:nvPr/>
      </p:nvGrpSpPr>
      <p:grpSpPr>
        <a:xfrm>
          <a:off x="0" y="0"/>
          <a:ext cx="0" cy="0"/>
          <a:chOff x="0" y="0"/>
          <a:chExt cx="0" cy="0"/>
        </a:xfrm>
      </p:grpSpPr>
      <p:sp>
        <p:nvSpPr>
          <p:cNvPr id="6" name="Tijdelijke aanduiding voor titel 1"/>
          <p:cNvSpPr>
            <a:spLocks noGrp="1"/>
          </p:cNvSpPr>
          <p:nvPr>
            <p:ph type="title"/>
          </p:nvPr>
        </p:nvSpPr>
        <p:spPr>
          <a:xfrm>
            <a:off x="1296000" y="567000"/>
            <a:ext cx="7416000" cy="837000"/>
          </a:xfrm>
          <a:prstGeom prst="rect">
            <a:avLst/>
          </a:prstGeom>
        </p:spPr>
        <p:txBody>
          <a:bodyPr vert="horz" lIns="0" tIns="0" rIns="0" bIns="0" rtlCol="0" anchor="t" anchorCtr="0">
            <a:noAutofit/>
          </a:bodyPr>
          <a:lstStyle>
            <a:lvl1pPr>
              <a:defRPr>
                <a:solidFill>
                  <a:schemeClr val="tx1"/>
                </a:solidFill>
              </a:defRPr>
            </a:lvl1pPr>
          </a:lstStyle>
          <a:p>
            <a:r>
              <a:rPr lang="nl-NL" dirty="0"/>
              <a:t>Klik om een titel toe te voegen</a:t>
            </a:r>
            <a:endParaRPr lang="nl-BE" dirty="0"/>
          </a:p>
        </p:txBody>
      </p:sp>
      <p:sp>
        <p:nvSpPr>
          <p:cNvPr id="7" name="Tijdelijke aanduiding voor tekst 2"/>
          <p:cNvSpPr>
            <a:spLocks noGrp="1"/>
          </p:cNvSpPr>
          <p:nvPr>
            <p:ph idx="1"/>
          </p:nvPr>
        </p:nvSpPr>
        <p:spPr>
          <a:xfrm>
            <a:off x="1296000" y="1437105"/>
            <a:ext cx="7416000" cy="2754000"/>
          </a:xfrm>
          <a:prstGeom prst="rect">
            <a:avLst/>
          </a:prstGeom>
        </p:spPr>
        <p:txBody>
          <a:bodyPr vert="horz" lIns="0" tIns="0" rIns="0" bIns="45720" rtlCol="0">
            <a:noAutofit/>
          </a:bodyPr>
          <a:lstStyle>
            <a:lvl1pPr>
              <a:defRPr lang="nl-NL" sz="2200" kern="1200" spc="0" baseline="0" dirty="0" smtClean="0">
                <a:solidFill>
                  <a:schemeClr val="tx1"/>
                </a:solidFill>
                <a:latin typeface="FlandersArtSans-Bold" panose="00000800000000000000" pitchFamily="2" charset="0"/>
                <a:ea typeface="+mn-ea"/>
                <a:cs typeface="+mn-cs"/>
              </a:defRPr>
            </a:lvl1pPr>
            <a:lvl2pPr marL="630900" indent="-342900">
              <a:defRPr lang="nl-NL" sz="2200" kern="1200" spc="0" baseline="0" dirty="0" smtClean="0">
                <a:solidFill>
                  <a:srgbClr val="9B9B9B"/>
                </a:solidFill>
                <a:latin typeface="FlandersArtSans-Regular" panose="00000500000000000000" pitchFamily="2" charset="0"/>
                <a:ea typeface="+mn-ea"/>
                <a:cs typeface="+mn-cs"/>
              </a:defRPr>
            </a:lvl2pPr>
            <a:lvl3pPr>
              <a:defRPr lang="nl-NL" sz="2000" kern="1200" spc="0" baseline="0" dirty="0" smtClean="0">
                <a:solidFill>
                  <a:schemeClr val="tx1"/>
                </a:solidFill>
                <a:latin typeface="FlandersArtSans-Regular" panose="00000500000000000000" pitchFamily="2" charset="0"/>
                <a:ea typeface="+mn-ea"/>
                <a:cs typeface="+mn-cs"/>
              </a:defRPr>
            </a:lvl3pPr>
            <a:lvl4pPr>
              <a:defRPr lang="nl-NL" sz="2000" kern="1200" spc="0" baseline="0" dirty="0" smtClean="0">
                <a:solidFill>
                  <a:schemeClr val="tx1"/>
                </a:solidFill>
                <a:latin typeface="FlandersArtSans-Regular" panose="00000500000000000000" pitchFamily="2" charset="0"/>
                <a:ea typeface="+mn-ea"/>
                <a:cs typeface="+mn-cs"/>
              </a:defRPr>
            </a:lvl4pPr>
            <a:lvl5pPr>
              <a:defRPr lang="nl-BE" sz="2000" kern="1200" spc="0" baseline="0" dirty="0" smtClean="0">
                <a:solidFill>
                  <a:schemeClr val="tx1"/>
                </a:solidFill>
                <a:latin typeface="FlandersArtSans-Regular" panose="00000500000000000000" pitchFamily="2" charset="0"/>
                <a:ea typeface="+mn-ea"/>
                <a:cs typeface="+mn-cs"/>
              </a:defRPr>
            </a:lvl5pPr>
          </a:lstStyle>
          <a:p>
            <a:pPr marL="288000" marR="0" lvl="0" indent="-288000" algn="l" defTabSz="914400" rtl="0" eaLnBrk="1" fontAlgn="auto" latinLnBrk="0" hangingPunct="1">
              <a:lnSpc>
                <a:spcPct val="90000"/>
              </a:lnSpc>
              <a:spcBef>
                <a:spcPts val="300"/>
              </a:spcBef>
              <a:spcAft>
                <a:spcPts val="0"/>
              </a:spcAft>
              <a:buClrTx/>
              <a:buSzPct val="90000"/>
              <a:buFontTx/>
              <a:buBlip>
                <a:blip r:embed="rId2"/>
              </a:buBlip>
              <a:tabLst/>
            </a:pPr>
            <a:r>
              <a:rPr lang="nl-NL" dirty="0"/>
              <a:t>KLIK OM TEKST TOE TE VOEGEN</a:t>
            </a:r>
          </a:p>
          <a:p>
            <a:pPr marL="576000" marR="0" lvl="1" indent="-288000" algn="l" defTabSz="914400" rtl="0" eaLnBrk="1" fontAlgn="auto" latinLnBrk="0" hangingPunct="1">
              <a:lnSpc>
                <a:spcPct val="90000"/>
              </a:lnSpc>
              <a:spcBef>
                <a:spcPts val="300"/>
              </a:spcBef>
              <a:spcAft>
                <a:spcPts val="0"/>
              </a:spcAft>
              <a:buClrTx/>
              <a:buSzPct val="75000"/>
              <a:buFontTx/>
              <a:buBlip>
                <a:blip r:embed="rId3"/>
              </a:buBlip>
              <a:tabLst/>
            </a:pPr>
            <a:r>
              <a:rPr lang="nl-NL" dirty="0"/>
              <a:t>Tweede niveau</a:t>
            </a:r>
          </a:p>
          <a:p>
            <a:pPr marL="864000" marR="0" lvl="2" indent="-288000" algn="l" defTabSz="914400" rtl="0" eaLnBrk="1" fontAlgn="auto" latinLnBrk="0" hangingPunct="1">
              <a:lnSpc>
                <a:spcPct val="90000"/>
              </a:lnSpc>
              <a:spcBef>
                <a:spcPts val="300"/>
              </a:spcBef>
              <a:spcAft>
                <a:spcPts val="0"/>
              </a:spcAft>
              <a:buClrTx/>
              <a:buSzPct val="85000"/>
              <a:buFontTx/>
              <a:buBlip>
                <a:blip r:embed="rId4"/>
              </a:buBlip>
              <a:tabLst/>
            </a:pPr>
            <a:r>
              <a:rPr lang="nl-NL" dirty="0"/>
              <a:t>Derde niveau</a:t>
            </a:r>
          </a:p>
          <a:p>
            <a:pPr marL="1152000" marR="0" lvl="3" indent="-288000" algn="l" defTabSz="914400" rtl="0" eaLnBrk="1" fontAlgn="auto" latinLnBrk="0" hangingPunct="1">
              <a:lnSpc>
                <a:spcPct val="90000"/>
              </a:lnSpc>
              <a:spcBef>
                <a:spcPts val="300"/>
              </a:spcBef>
              <a:spcAft>
                <a:spcPts val="0"/>
              </a:spcAft>
              <a:buClrTx/>
              <a:buSzPct val="75000"/>
              <a:buFontTx/>
              <a:buBlip>
                <a:blip r:embed="rId5"/>
              </a:buBlip>
              <a:tabLst/>
            </a:pPr>
            <a:r>
              <a:rPr lang="nl-NL" dirty="0"/>
              <a:t>Vierde niveau</a:t>
            </a:r>
          </a:p>
          <a:p>
            <a:pPr marL="1440000" marR="0" lvl="4" indent="-288000" algn="l" defTabSz="914400" rtl="0" eaLnBrk="1" fontAlgn="auto" latinLnBrk="0" hangingPunct="1">
              <a:lnSpc>
                <a:spcPct val="90000"/>
              </a:lnSpc>
              <a:spcBef>
                <a:spcPts val="300"/>
              </a:spcBef>
              <a:spcAft>
                <a:spcPts val="0"/>
              </a:spcAft>
              <a:buClrTx/>
              <a:buSzPct val="90000"/>
              <a:buFontTx/>
              <a:buBlip>
                <a:blip r:embed="rId2"/>
              </a:buBlip>
              <a:tabLst/>
            </a:pPr>
            <a:r>
              <a:rPr lang="nl-NL" dirty="0"/>
              <a:t>Vijfde niveau </a:t>
            </a:r>
            <a:endParaRPr lang="nl-BE" dirty="0"/>
          </a:p>
          <a:p>
            <a:pPr lvl="4"/>
            <a:endParaRPr lang="nl-BE" dirty="0"/>
          </a:p>
        </p:txBody>
      </p:sp>
      <p:pic>
        <p:nvPicPr>
          <p:cNvPr id="5" name="Afbeelding 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23795" y="4350421"/>
            <a:ext cx="1595530" cy="620286"/>
          </a:xfrm>
          <a:prstGeom prst="rect">
            <a:avLst/>
          </a:prstGeom>
        </p:spPr>
      </p:pic>
    </p:spTree>
    <p:extLst>
      <p:ext uri="{BB962C8B-B14F-4D97-AF65-F5344CB8AC3E}">
        <p14:creationId xmlns:p14="http://schemas.microsoft.com/office/powerpoint/2010/main" val="3013752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ofdstuk_1">
    <p:spTree>
      <p:nvGrpSpPr>
        <p:cNvPr id="1" name=""/>
        <p:cNvGrpSpPr/>
        <p:nvPr/>
      </p:nvGrpSpPr>
      <p:grpSpPr>
        <a:xfrm>
          <a:off x="0" y="0"/>
          <a:ext cx="0" cy="0"/>
          <a:chOff x="0" y="0"/>
          <a:chExt cx="0" cy="0"/>
        </a:xfrm>
      </p:grpSpPr>
      <p:pic>
        <p:nvPicPr>
          <p:cNvPr id="4" name="Afbeelding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85790" y="216000"/>
            <a:ext cx="7981985" cy="4705004"/>
          </a:xfrm>
          <a:prstGeom prst="rect">
            <a:avLst/>
          </a:prstGeom>
        </p:spPr>
      </p:pic>
      <p:grpSp>
        <p:nvGrpSpPr>
          <p:cNvPr id="16" name="Groeperen 15"/>
          <p:cNvGrpSpPr/>
          <p:nvPr userDrawn="1"/>
        </p:nvGrpSpPr>
        <p:grpSpPr>
          <a:xfrm>
            <a:off x="288002" y="216001"/>
            <a:ext cx="6033505" cy="4699106"/>
            <a:chOff x="288001" y="288000"/>
            <a:chExt cx="6033505" cy="6265475"/>
          </a:xfrm>
          <a:solidFill>
            <a:srgbClr val="2B979D"/>
          </a:solidFill>
        </p:grpSpPr>
        <p:sp>
          <p:nvSpPr>
            <p:cNvPr id="12" name="Rechthoek 11"/>
            <p:cNvSpPr>
              <a:spLocks/>
            </p:cNvSpPr>
            <p:nvPr userDrawn="1"/>
          </p:nvSpPr>
          <p:spPr>
            <a:xfrm>
              <a:off x="288001" y="288000"/>
              <a:ext cx="4248000" cy="6265475"/>
            </a:xfrm>
            <a:prstGeom prst="rect">
              <a:avLst/>
            </a:prstGeom>
            <a:grpFill/>
            <a:ln>
              <a:solidFill>
                <a:srgbClr val="2B979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3" name="Rechthoekige driehoek 12"/>
            <p:cNvSpPr/>
            <p:nvPr userDrawn="1"/>
          </p:nvSpPr>
          <p:spPr>
            <a:xfrm>
              <a:off x="4536000" y="288000"/>
              <a:ext cx="1785506" cy="6264000"/>
            </a:xfrm>
            <a:prstGeom prst="rtTriangle">
              <a:avLst/>
            </a:prstGeom>
            <a:grpFill/>
            <a:ln>
              <a:solidFill>
                <a:srgbClr val="2B979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hasCustomPrompt="1"/>
          </p:nvPr>
        </p:nvSpPr>
        <p:spPr>
          <a:xfrm>
            <a:off x="1332000" y="1917001"/>
            <a:ext cx="3816000" cy="1457999"/>
          </a:xfrm>
        </p:spPr>
        <p:txBody>
          <a:bodyPr wrap="square" anchor="t" anchorCtr="0">
            <a:noAutofit/>
          </a:bodyPr>
          <a:lstStyle>
            <a:lvl1pPr algn="l">
              <a:lnSpc>
                <a:spcPts val="5200"/>
              </a:lnSpc>
              <a:defRPr sz="3600" b="0" i="0" baseline="0">
                <a:latin typeface="FlandersArtSans-Bold" panose="00000800000000000000" pitchFamily="2" charset="0"/>
                <a:cs typeface="FlandersArtSans-Bold" panose="00000800000000000000" pitchFamily="2" charset="0"/>
              </a:defRPr>
            </a:lvl1pPr>
          </a:lstStyle>
          <a:p>
            <a:r>
              <a:rPr lang="nl-NL" dirty="0"/>
              <a:t>Klik om een titel toe te voegen</a:t>
            </a:r>
            <a:endParaRPr lang="nl-BE" dirty="0"/>
          </a:p>
        </p:txBody>
      </p:sp>
      <p:sp>
        <p:nvSpPr>
          <p:cNvPr id="3" name="Ondertitel 2"/>
          <p:cNvSpPr>
            <a:spLocks noGrp="1"/>
          </p:cNvSpPr>
          <p:nvPr>
            <p:ph type="subTitle" idx="1" hasCustomPrompt="1"/>
          </p:nvPr>
        </p:nvSpPr>
        <p:spPr>
          <a:xfrm>
            <a:off x="1333577" y="3488229"/>
            <a:ext cx="3816000" cy="918000"/>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een ondertitel toe te voegen</a:t>
            </a:r>
            <a:endParaRPr lang="nl-BE" dirty="0"/>
          </a:p>
        </p:txBody>
      </p:sp>
      <p:pic>
        <p:nvPicPr>
          <p:cNvPr id="9" name="Afbeelding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795" y="464221"/>
            <a:ext cx="1595530" cy="620286"/>
          </a:xfrm>
          <a:prstGeom prst="rect">
            <a:avLst/>
          </a:prstGeom>
        </p:spPr>
      </p:pic>
    </p:spTree>
    <p:extLst>
      <p:ext uri="{BB962C8B-B14F-4D97-AF65-F5344CB8AC3E}">
        <p14:creationId xmlns:p14="http://schemas.microsoft.com/office/powerpoint/2010/main" val="423967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ofdstuk_2">
    <p:spTree>
      <p:nvGrpSpPr>
        <p:cNvPr id="1" name=""/>
        <p:cNvGrpSpPr/>
        <p:nvPr/>
      </p:nvGrpSpPr>
      <p:grpSpPr>
        <a:xfrm>
          <a:off x="0" y="0"/>
          <a:ext cx="0" cy="0"/>
          <a:chOff x="0" y="0"/>
          <a:chExt cx="0" cy="0"/>
        </a:xfrm>
      </p:grpSpPr>
      <p:pic>
        <p:nvPicPr>
          <p:cNvPr id="4" name="Afbeelding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36002" y="211266"/>
            <a:ext cx="4331774" cy="4709160"/>
          </a:xfrm>
          <a:prstGeom prst="rect">
            <a:avLst/>
          </a:prstGeom>
        </p:spPr>
      </p:pic>
      <p:grpSp>
        <p:nvGrpSpPr>
          <p:cNvPr id="16" name="Groeperen 15"/>
          <p:cNvGrpSpPr/>
          <p:nvPr userDrawn="1"/>
        </p:nvGrpSpPr>
        <p:grpSpPr>
          <a:xfrm>
            <a:off x="288002" y="216001"/>
            <a:ext cx="6033505" cy="4699106"/>
            <a:chOff x="288001" y="288000"/>
            <a:chExt cx="6033505" cy="6265475"/>
          </a:xfrm>
          <a:solidFill>
            <a:srgbClr val="2B979D"/>
          </a:solidFill>
        </p:grpSpPr>
        <p:sp>
          <p:nvSpPr>
            <p:cNvPr id="12" name="Rechthoek 11"/>
            <p:cNvSpPr>
              <a:spLocks/>
            </p:cNvSpPr>
            <p:nvPr userDrawn="1"/>
          </p:nvSpPr>
          <p:spPr>
            <a:xfrm>
              <a:off x="288001" y="288000"/>
              <a:ext cx="4248000" cy="6265475"/>
            </a:xfrm>
            <a:prstGeom prst="rect">
              <a:avLst/>
            </a:prstGeom>
            <a:grpFill/>
            <a:ln>
              <a:solidFill>
                <a:srgbClr val="2B979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3" name="Rechthoekige driehoek 12"/>
            <p:cNvSpPr/>
            <p:nvPr userDrawn="1"/>
          </p:nvSpPr>
          <p:spPr>
            <a:xfrm>
              <a:off x="4536000" y="288000"/>
              <a:ext cx="1785506" cy="6264000"/>
            </a:xfrm>
            <a:prstGeom prst="rtTriangle">
              <a:avLst/>
            </a:prstGeom>
            <a:grpFill/>
            <a:ln>
              <a:solidFill>
                <a:srgbClr val="2B979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hasCustomPrompt="1"/>
          </p:nvPr>
        </p:nvSpPr>
        <p:spPr>
          <a:xfrm>
            <a:off x="1332000" y="1917001"/>
            <a:ext cx="3816000" cy="1457999"/>
          </a:xfrm>
        </p:spPr>
        <p:txBody>
          <a:bodyPr wrap="square" anchor="t" anchorCtr="0">
            <a:noAutofit/>
          </a:bodyPr>
          <a:lstStyle>
            <a:lvl1pPr algn="l">
              <a:lnSpc>
                <a:spcPts val="5200"/>
              </a:lnSpc>
              <a:defRPr sz="3600" b="0" i="0" baseline="0">
                <a:latin typeface="FlandersArtSans-Bold" panose="00000800000000000000" pitchFamily="2" charset="0"/>
                <a:cs typeface="FlandersArtSans-Bold" panose="00000800000000000000" pitchFamily="2" charset="0"/>
              </a:defRPr>
            </a:lvl1pPr>
          </a:lstStyle>
          <a:p>
            <a:r>
              <a:rPr lang="nl-NL" dirty="0"/>
              <a:t>Klik om een titel toe te voegen</a:t>
            </a:r>
            <a:endParaRPr lang="nl-BE" dirty="0"/>
          </a:p>
        </p:txBody>
      </p:sp>
      <p:sp>
        <p:nvSpPr>
          <p:cNvPr id="3" name="Ondertitel 2"/>
          <p:cNvSpPr>
            <a:spLocks noGrp="1"/>
          </p:cNvSpPr>
          <p:nvPr>
            <p:ph type="subTitle" idx="1" hasCustomPrompt="1"/>
          </p:nvPr>
        </p:nvSpPr>
        <p:spPr>
          <a:xfrm>
            <a:off x="1333577" y="3488229"/>
            <a:ext cx="3816000" cy="918000"/>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een ondertitel toe te voegen</a:t>
            </a:r>
            <a:endParaRPr lang="nl-BE" dirty="0"/>
          </a:p>
        </p:txBody>
      </p:sp>
      <p:pic>
        <p:nvPicPr>
          <p:cNvPr id="9" name="Afbeelding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795" y="464221"/>
            <a:ext cx="1595530" cy="620286"/>
          </a:xfrm>
          <a:prstGeom prst="rect">
            <a:avLst/>
          </a:prstGeom>
        </p:spPr>
      </p:pic>
    </p:spTree>
    <p:extLst>
      <p:ext uri="{BB962C8B-B14F-4D97-AF65-F5344CB8AC3E}">
        <p14:creationId xmlns:p14="http://schemas.microsoft.com/office/powerpoint/2010/main" val="104376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ofdstuk_3">
    <p:spTree>
      <p:nvGrpSpPr>
        <p:cNvPr id="1" name=""/>
        <p:cNvGrpSpPr/>
        <p:nvPr/>
      </p:nvGrpSpPr>
      <p:grpSpPr>
        <a:xfrm>
          <a:off x="0" y="0"/>
          <a:ext cx="0" cy="0"/>
          <a:chOff x="0" y="0"/>
          <a:chExt cx="0" cy="0"/>
        </a:xfrm>
      </p:grpSpPr>
      <p:pic>
        <p:nvPicPr>
          <p:cNvPr id="4" name="Afbeelding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07006" y="235150"/>
            <a:ext cx="5260770" cy="4688376"/>
          </a:xfrm>
          <a:prstGeom prst="rect">
            <a:avLst/>
          </a:prstGeom>
        </p:spPr>
      </p:pic>
      <p:grpSp>
        <p:nvGrpSpPr>
          <p:cNvPr id="16" name="Groeperen 15"/>
          <p:cNvGrpSpPr/>
          <p:nvPr userDrawn="1"/>
        </p:nvGrpSpPr>
        <p:grpSpPr>
          <a:xfrm>
            <a:off x="288002" y="216001"/>
            <a:ext cx="6033505" cy="4699106"/>
            <a:chOff x="288001" y="288000"/>
            <a:chExt cx="6033505" cy="6265475"/>
          </a:xfrm>
          <a:solidFill>
            <a:srgbClr val="2B979D"/>
          </a:solidFill>
        </p:grpSpPr>
        <p:sp>
          <p:nvSpPr>
            <p:cNvPr id="12" name="Rechthoek 11"/>
            <p:cNvSpPr>
              <a:spLocks/>
            </p:cNvSpPr>
            <p:nvPr userDrawn="1"/>
          </p:nvSpPr>
          <p:spPr>
            <a:xfrm>
              <a:off x="288001" y="288000"/>
              <a:ext cx="4248000" cy="6265475"/>
            </a:xfrm>
            <a:prstGeom prst="rect">
              <a:avLst/>
            </a:prstGeom>
            <a:grpFill/>
            <a:ln>
              <a:solidFill>
                <a:srgbClr val="2B979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3" name="Rechthoekige driehoek 12"/>
            <p:cNvSpPr/>
            <p:nvPr userDrawn="1"/>
          </p:nvSpPr>
          <p:spPr>
            <a:xfrm>
              <a:off x="4536000" y="288000"/>
              <a:ext cx="1785506" cy="6264000"/>
            </a:xfrm>
            <a:prstGeom prst="rtTriangle">
              <a:avLst/>
            </a:prstGeom>
            <a:grpFill/>
            <a:ln>
              <a:solidFill>
                <a:srgbClr val="2B979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hasCustomPrompt="1"/>
          </p:nvPr>
        </p:nvSpPr>
        <p:spPr>
          <a:xfrm>
            <a:off x="1332000" y="1917001"/>
            <a:ext cx="3816000" cy="1457999"/>
          </a:xfrm>
        </p:spPr>
        <p:txBody>
          <a:bodyPr wrap="square" anchor="t" anchorCtr="0">
            <a:noAutofit/>
          </a:bodyPr>
          <a:lstStyle>
            <a:lvl1pPr algn="l">
              <a:lnSpc>
                <a:spcPts val="5200"/>
              </a:lnSpc>
              <a:defRPr sz="3600" b="0" i="0" baseline="0">
                <a:latin typeface="FlandersArtSans-Bold" panose="00000800000000000000" pitchFamily="2" charset="0"/>
                <a:cs typeface="FlandersArtSans-Bold" panose="00000800000000000000" pitchFamily="2" charset="0"/>
              </a:defRPr>
            </a:lvl1pPr>
          </a:lstStyle>
          <a:p>
            <a:r>
              <a:rPr lang="nl-NL" dirty="0"/>
              <a:t>Klik om een titel toe te voegen</a:t>
            </a:r>
            <a:endParaRPr lang="nl-BE" dirty="0"/>
          </a:p>
        </p:txBody>
      </p:sp>
      <p:sp>
        <p:nvSpPr>
          <p:cNvPr id="3" name="Ondertitel 2"/>
          <p:cNvSpPr>
            <a:spLocks noGrp="1"/>
          </p:cNvSpPr>
          <p:nvPr>
            <p:ph type="subTitle" idx="1" hasCustomPrompt="1"/>
          </p:nvPr>
        </p:nvSpPr>
        <p:spPr>
          <a:xfrm>
            <a:off x="1333577" y="3488229"/>
            <a:ext cx="3816000" cy="918000"/>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een ondertitel toe te voegen</a:t>
            </a:r>
            <a:endParaRPr lang="nl-BE" dirty="0"/>
          </a:p>
        </p:txBody>
      </p:sp>
      <p:pic>
        <p:nvPicPr>
          <p:cNvPr id="9" name="Afbeelding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795" y="464221"/>
            <a:ext cx="1595530" cy="620286"/>
          </a:xfrm>
          <a:prstGeom prst="rect">
            <a:avLst/>
          </a:prstGeom>
        </p:spPr>
      </p:pic>
    </p:spTree>
    <p:extLst>
      <p:ext uri="{BB962C8B-B14F-4D97-AF65-F5344CB8AC3E}">
        <p14:creationId xmlns:p14="http://schemas.microsoft.com/office/powerpoint/2010/main" val="2033412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ofdstuk_4">
    <p:spTree>
      <p:nvGrpSpPr>
        <p:cNvPr id="1" name=""/>
        <p:cNvGrpSpPr/>
        <p:nvPr/>
      </p:nvGrpSpPr>
      <p:grpSpPr>
        <a:xfrm>
          <a:off x="0" y="0"/>
          <a:ext cx="0" cy="0"/>
          <a:chOff x="0" y="0"/>
          <a:chExt cx="0" cy="0"/>
        </a:xfrm>
      </p:grpSpPr>
      <p:grpSp>
        <p:nvGrpSpPr>
          <p:cNvPr id="12" name="Groeperen 11"/>
          <p:cNvGrpSpPr/>
          <p:nvPr userDrawn="1"/>
        </p:nvGrpSpPr>
        <p:grpSpPr>
          <a:xfrm>
            <a:off x="288000" y="214894"/>
            <a:ext cx="8553506" cy="4699106"/>
            <a:chOff x="288000" y="288000"/>
            <a:chExt cx="8553506" cy="6265475"/>
          </a:xfrm>
          <a:solidFill>
            <a:srgbClr val="2B979D"/>
          </a:solidFill>
        </p:grpSpPr>
        <p:sp>
          <p:nvSpPr>
            <p:cNvPr id="10" name="Rechthoek 9"/>
            <p:cNvSpPr>
              <a:spLocks/>
            </p:cNvSpPr>
            <p:nvPr userDrawn="1"/>
          </p:nvSpPr>
          <p:spPr>
            <a:xfrm>
              <a:off x="288000" y="288000"/>
              <a:ext cx="6767999" cy="6265475"/>
            </a:xfrm>
            <a:prstGeom prst="rect">
              <a:avLst/>
            </a:prstGeom>
            <a:grpFill/>
            <a:ln>
              <a:solidFill>
                <a:srgbClr val="2B979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1" name="Rechthoekige driehoek 10"/>
            <p:cNvSpPr/>
            <p:nvPr userDrawn="1"/>
          </p:nvSpPr>
          <p:spPr>
            <a:xfrm>
              <a:off x="7056000" y="288000"/>
              <a:ext cx="1785506" cy="6264000"/>
            </a:xfrm>
            <a:prstGeom prst="rtTriangle">
              <a:avLst/>
            </a:prstGeom>
            <a:grpFill/>
            <a:ln>
              <a:solidFill>
                <a:srgbClr val="2B979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hasCustomPrompt="1"/>
          </p:nvPr>
        </p:nvSpPr>
        <p:spPr>
          <a:xfrm>
            <a:off x="2304000" y="1890002"/>
            <a:ext cx="5342082" cy="1184783"/>
          </a:xfrm>
        </p:spPr>
        <p:txBody>
          <a:bodyPr anchor="b" anchorCtr="0">
            <a:noAutofit/>
          </a:bodyPr>
          <a:lstStyle>
            <a:lvl1pPr algn="l">
              <a:lnSpc>
                <a:spcPts val="5400"/>
              </a:lnSpc>
              <a:defRPr sz="3600" b="0" i="0" baseline="0">
                <a:latin typeface="FlandersArtSans-Bold" panose="00000800000000000000" pitchFamily="2" charset="0"/>
                <a:cs typeface="FlandersArtSans-Bold" panose="00000800000000000000" pitchFamily="2" charset="0"/>
              </a:defRPr>
            </a:lvl1pPr>
          </a:lstStyle>
          <a:p>
            <a:r>
              <a:rPr lang="nl-NL" dirty="0"/>
              <a:t>Klik om een titel toe te voegen</a:t>
            </a:r>
            <a:endParaRPr lang="nl-BE" dirty="0"/>
          </a:p>
        </p:txBody>
      </p:sp>
      <p:sp>
        <p:nvSpPr>
          <p:cNvPr id="3" name="Ondertitel 2"/>
          <p:cNvSpPr>
            <a:spLocks noGrp="1"/>
          </p:cNvSpPr>
          <p:nvPr>
            <p:ph type="subTitle" idx="1" hasCustomPrompt="1"/>
          </p:nvPr>
        </p:nvSpPr>
        <p:spPr>
          <a:xfrm>
            <a:off x="2304000" y="3131027"/>
            <a:ext cx="5354606" cy="790281"/>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een ondertitel toe te voegen</a:t>
            </a:r>
            <a:endParaRPr lang="nl-BE" dirty="0"/>
          </a:p>
        </p:txBody>
      </p:sp>
      <p:pic>
        <p:nvPicPr>
          <p:cNvPr id="8" name="Afbeelding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3795" y="464221"/>
            <a:ext cx="1595530" cy="620286"/>
          </a:xfrm>
          <a:prstGeom prst="rect">
            <a:avLst/>
          </a:prstGeom>
        </p:spPr>
      </p:pic>
    </p:spTree>
    <p:extLst>
      <p:ext uri="{BB962C8B-B14F-4D97-AF65-F5344CB8AC3E}">
        <p14:creationId xmlns:p14="http://schemas.microsoft.com/office/powerpoint/2010/main" val="2940357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5.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6.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1" y="0"/>
            <a:ext cx="288000" cy="5143500"/>
          </a:xfrm>
          <a:prstGeom prst="rect">
            <a:avLst/>
          </a:prstGeom>
          <a:solidFill>
            <a:srgbClr val="2B979D"/>
          </a:solidFill>
          <a:ln>
            <a:solidFill>
              <a:srgbClr val="2B97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bg1"/>
              </a:solidFill>
            </a:endParaRPr>
          </a:p>
        </p:txBody>
      </p:sp>
      <p:sp>
        <p:nvSpPr>
          <p:cNvPr id="4" name="Tijdelijke aanduiding voor dianummer 2"/>
          <p:cNvSpPr txBox="1">
            <a:spLocks/>
          </p:cNvSpPr>
          <p:nvPr userDrawn="1"/>
        </p:nvSpPr>
        <p:spPr>
          <a:xfrm>
            <a:off x="3733800" y="4767264"/>
            <a:ext cx="2133600" cy="273844"/>
          </a:xfrm>
          <a:prstGeom prst="rect">
            <a:avLst/>
          </a:prstGeom>
        </p:spPr>
        <p:txBody>
          <a:bodyPr vert="horz" lIns="91440" tIns="45720" rIns="91440" bIns="45720" rtlCol="0" anchor="ctr"/>
          <a:lstStyle>
            <a:defPPr>
              <a:defRPr lang="nl-BE"/>
            </a:defPPr>
            <a:lvl1pPr marL="0" algn="ctr" defTabSz="914400" rtl="0" eaLnBrk="1" latinLnBrk="0" hangingPunct="1">
              <a:defRPr sz="1200" kern="1200" baseline="0">
                <a:solidFill>
                  <a:schemeClr val="bg1"/>
                </a:solidFill>
                <a:latin typeface=""/>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76AD9109-E3B3-DE45-B285-1340FE6FB9DD}" type="slidenum">
              <a:rPr kumimoji="0" lang="nl-NL" sz="1200" b="0" i="0" u="none" strike="noStrike" kern="1200" cap="none" spc="0" normalizeH="0" baseline="0" noProof="0" smtClean="0">
                <a:ln>
                  <a:noFill/>
                </a:ln>
                <a:solidFill>
                  <a:prstClr val="white"/>
                </a:solidFill>
                <a:effectLst/>
                <a:uLnTx/>
                <a:uFillTx/>
                <a:latin typeface=""/>
              </a:rPr>
              <a:pPr marL="0" marR="0" lvl="0" indent="0" algn="ctr" defTabSz="4572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white"/>
              </a:solidFill>
              <a:effectLst/>
              <a:uLnTx/>
              <a:uFillTx/>
              <a:latin typeface=""/>
            </a:endParaRPr>
          </a:p>
        </p:txBody>
      </p:sp>
      <p:sp>
        <p:nvSpPr>
          <p:cNvPr id="6" name="Tijdelijke aanduiding voor dianummer 1"/>
          <p:cNvSpPr txBox="1">
            <a:spLocks/>
          </p:cNvSpPr>
          <p:nvPr userDrawn="1"/>
        </p:nvSpPr>
        <p:spPr>
          <a:xfrm>
            <a:off x="8051055" y="4696622"/>
            <a:ext cx="798451" cy="273844"/>
          </a:xfrm>
          <a:prstGeom prst="rect">
            <a:avLst/>
          </a:prstGeom>
        </p:spPr>
        <p:txBody>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AD9109-E3B3-DE45-B285-1340FE6FB9DD}" type="slidenum">
              <a:rPr lang="nl-NL" sz="1600" smtClean="0">
                <a:solidFill>
                  <a:schemeClr val="tx1"/>
                </a:solidFill>
                <a:latin typeface="FlandersArtSans-Regular" panose="00000500000000000000" pitchFamily="2" charset="0"/>
              </a:rPr>
              <a:pPr/>
              <a:t>‹nr.›</a:t>
            </a:fld>
            <a:endParaRPr lang="nl-NL" sz="1600" dirty="0">
              <a:solidFill>
                <a:schemeClr val="tx1"/>
              </a:solidFill>
              <a:latin typeface="FlandersArtSans-Regular" panose="00000500000000000000" pitchFamily="2" charset="0"/>
            </a:endParaRPr>
          </a:p>
        </p:txBody>
      </p:sp>
      <p:pic>
        <p:nvPicPr>
          <p:cNvPr id="8" name="Afbeelding 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23795" y="4350421"/>
            <a:ext cx="1595530" cy="620286"/>
          </a:xfrm>
          <a:prstGeom prst="rect">
            <a:avLst/>
          </a:prstGeom>
        </p:spPr>
      </p:pic>
    </p:spTree>
    <p:extLst>
      <p:ext uri="{BB962C8B-B14F-4D97-AF65-F5344CB8AC3E}">
        <p14:creationId xmlns:p14="http://schemas.microsoft.com/office/powerpoint/2010/main" val="2448228591"/>
      </p:ext>
    </p:extLst>
  </p:cSld>
  <p:clrMap bg1="lt1" tx1="dk1" bg2="lt2" tx2="dk2" accent1="accent1" accent2="accent2" accent3="accent3" accent4="accent4" accent5="accent5" accent6="accent6" hlink="hlink" folHlink="folHlink"/>
  <p:sldLayoutIdLst>
    <p:sldLayoutId id="2147483649" r:id="rId1"/>
    <p:sldLayoutId id="2147483694" r:id="rId2"/>
    <p:sldLayoutId id="2147483688" r:id="rId3"/>
    <p:sldLayoutId id="2147483691" r:id="rId4"/>
    <p:sldLayoutId id="2147483778" r:id="rId5"/>
  </p:sldLayoutIdLst>
  <p:hf sldNum="0" hdr="0"/>
  <p:txStyles>
    <p:title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8"/>
        </a:buBlip>
        <a:defRPr sz="2200" kern="1200" spc="0" baseline="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9"/>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10"/>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11"/>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8"/>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567000"/>
            <a:ext cx="7416000" cy="837000"/>
          </a:xfrm>
          <a:prstGeom prst="rect">
            <a:avLst/>
          </a:prstGeom>
        </p:spPr>
        <p:txBody>
          <a:bodyPr vert="horz" lIns="0" tIns="0" rIns="0" bIns="0" rtlCol="0" anchor="t" anchorCtr="0">
            <a:noAutofit/>
          </a:bodyPr>
          <a:lstStyle/>
          <a:p>
            <a:r>
              <a:rPr lang="nl-NL" dirty="0"/>
              <a:t>Klik om een titel toe te voegen</a:t>
            </a:r>
            <a:endParaRPr lang="nl-BE" dirty="0"/>
          </a:p>
        </p:txBody>
      </p:sp>
      <p:sp>
        <p:nvSpPr>
          <p:cNvPr id="10" name="Tijdelijke aanduiding voor tekst 2"/>
          <p:cNvSpPr>
            <a:spLocks noGrp="1"/>
          </p:cNvSpPr>
          <p:nvPr>
            <p:ph type="body" idx="1"/>
          </p:nvPr>
        </p:nvSpPr>
        <p:spPr>
          <a:xfrm>
            <a:off x="1296000" y="1436400"/>
            <a:ext cx="7444800" cy="3264300"/>
          </a:xfrm>
          <a:prstGeom prst="rect">
            <a:avLst/>
          </a:prstGeom>
        </p:spPr>
        <p:txBody>
          <a:bodyPr vert="horz" lIns="0" tIns="0" rIns="0" bIns="45720" rtlCol="0">
            <a:noAutofit/>
          </a:bodyPr>
          <a:lstStyle/>
          <a:p>
            <a:pPr lvl="0"/>
            <a:r>
              <a:rPr lang="nl-NL" dirty="0"/>
              <a:t>KLIK OM TEKST TOE TE VOEGEN</a:t>
            </a:r>
          </a:p>
          <a:p>
            <a:pPr marL="576000" marR="0" lvl="1" indent="-288000" algn="l" defTabSz="914400" rtl="0" eaLnBrk="1" fontAlgn="auto" latinLnBrk="0" hangingPunct="1">
              <a:lnSpc>
                <a:spcPct val="90000"/>
              </a:lnSpc>
              <a:spcBef>
                <a:spcPts val="300"/>
              </a:spcBef>
              <a:spcAft>
                <a:spcPts val="0"/>
              </a:spcAft>
              <a:buClrTx/>
              <a:buSzPct val="75000"/>
              <a:buFontTx/>
              <a:buBlip>
                <a:blip r:embed="rId6"/>
              </a:buBlip>
              <a:tabLst/>
            </a:pPr>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
        <p:nvSpPr>
          <p:cNvPr id="11" name="Tijdelijke aanduiding voor dianummer 1"/>
          <p:cNvSpPr txBox="1">
            <a:spLocks/>
          </p:cNvSpPr>
          <p:nvPr userDrawn="1"/>
        </p:nvSpPr>
        <p:spPr>
          <a:xfrm>
            <a:off x="8308233" y="4886532"/>
            <a:ext cx="597645" cy="273844"/>
          </a:xfrm>
          <a:prstGeom prst="rect">
            <a:avLst/>
          </a:prstGeom>
        </p:spPr>
        <p:txBody>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AD9109-E3B3-DE45-B285-1340FE6FB9DD}" type="slidenum">
              <a:rPr lang="nl-NL" sz="1400" smtClean="0">
                <a:solidFill>
                  <a:schemeClr val="tx1"/>
                </a:solidFill>
                <a:latin typeface="FlandersArtSans-Regular" panose="00000500000000000000" pitchFamily="2" charset="0"/>
              </a:rPr>
              <a:pPr/>
              <a:t>‹nr.›</a:t>
            </a:fld>
            <a:endParaRPr lang="nl-NL" sz="1400" dirty="0">
              <a:solidFill>
                <a:schemeClr val="tx1"/>
              </a:solidFill>
              <a:latin typeface="FlandersArtSans-Regular" panose="00000500000000000000" pitchFamily="2" charset="0"/>
            </a:endParaRPr>
          </a:p>
        </p:txBody>
      </p:sp>
    </p:spTree>
    <p:extLst>
      <p:ext uri="{BB962C8B-B14F-4D97-AF65-F5344CB8AC3E}">
        <p14:creationId xmlns:p14="http://schemas.microsoft.com/office/powerpoint/2010/main" val="2906056302"/>
      </p:ext>
    </p:extLst>
  </p:cSld>
  <p:clrMap bg1="lt1" tx1="dk1" bg2="lt2" tx2="dk2" accent1="accent1" accent2="accent2" accent3="accent3" accent4="accent4" accent5="accent5" accent6="accent6" hlink="hlink" folHlink="folHlink"/>
  <p:sldLayoutIdLst>
    <p:sldLayoutId id="2147483686" r:id="rId1"/>
    <p:sldLayoutId id="2147483692" r:id="rId2"/>
    <p:sldLayoutId id="2147483693" r:id="rId3"/>
    <p:sldLayoutId id="2147483687" r:id="rId4"/>
  </p:sldLayoutIdLst>
  <p:hf sldNum="0" hdr="0"/>
  <p:txStyles>
    <p:titleStyle>
      <a:lvl1pPr algn="l" defTabSz="914400" rtl="0" eaLnBrk="1" latinLnBrk="0" hangingPunct="1">
        <a:lnSpc>
          <a:spcPts val="3800"/>
        </a:lnSpc>
        <a:spcBef>
          <a:spcPct val="0"/>
        </a:spcBef>
        <a:buNone/>
        <a:defRPr sz="37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7"/>
        </a:buBlip>
        <a:tabLst/>
        <a:defRPr sz="2200" kern="1200" spc="0" baseline="0">
          <a:solidFill>
            <a:schemeClr val="tx1"/>
          </a:solidFill>
          <a:latin typeface="FlandersArtSans-Bold" panose="000008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6"/>
        </a:buBlip>
        <a:tabLst/>
        <a:defRPr lang="nl-NL" sz="2200" kern="1200" spc="0" baseline="0" dirty="0" smtClean="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8"/>
        </a:buBlip>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9"/>
        </a:buBlip>
        <a:tabLst/>
        <a:defRPr sz="20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7"/>
        </a:buBlip>
        <a:tabLst/>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hthoek 7"/>
          <p:cNvSpPr/>
          <p:nvPr userDrawn="1"/>
        </p:nvSpPr>
        <p:spPr>
          <a:xfrm>
            <a:off x="1" y="0"/>
            <a:ext cx="288000" cy="5143500"/>
          </a:xfrm>
          <a:prstGeom prst="rect">
            <a:avLst/>
          </a:prstGeom>
          <a:solidFill>
            <a:srgbClr val="2B979D"/>
          </a:solidFill>
          <a:ln>
            <a:solidFill>
              <a:srgbClr val="2B97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3" name="Tijdelijke aanduiding voor dianummer 1"/>
          <p:cNvSpPr txBox="1">
            <a:spLocks/>
          </p:cNvSpPr>
          <p:nvPr userDrawn="1"/>
        </p:nvSpPr>
        <p:spPr>
          <a:xfrm>
            <a:off x="3733800" y="4767264"/>
            <a:ext cx="2133600" cy="273844"/>
          </a:xfrm>
          <a:prstGeom prst="rect">
            <a:avLst/>
          </a:prstGeom>
        </p:spPr>
        <p:txBody>
          <a:bodyPr vert="horz" lIns="91440" tIns="45720" rIns="91440" bIns="45720" rtlCol="0" anchor="ctr"/>
          <a:lstStyle>
            <a:defPPr>
              <a:defRPr lang="nl-NL"/>
            </a:defPPr>
            <a:lvl1pPr marL="0" algn="ctr" defTabSz="457200" rtl="0" eaLnBrk="1" latinLnBrk="0" hangingPunct="1">
              <a:defRPr sz="1200" kern="1200" baseline="0">
                <a:solidFill>
                  <a:schemeClr val="bg1"/>
                </a:solidFill>
                <a:latin typeface=""/>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76AD9109-E3B3-DE45-B285-1340FE6FB9DD}" type="slidenum">
              <a:rPr kumimoji="0" lang="nl-NL" sz="1200" b="0" i="0" u="none" strike="noStrike" kern="1200" cap="none" spc="0" normalizeH="0" baseline="0" noProof="0" smtClean="0">
                <a:ln>
                  <a:noFill/>
                </a:ln>
                <a:solidFill>
                  <a:prstClr val="white"/>
                </a:solidFill>
                <a:effectLst/>
                <a:uLnTx/>
                <a:uFillTx/>
                <a:latin typeface=""/>
              </a:rPr>
              <a:pPr marL="0" marR="0" lvl="0" indent="0" algn="ctr" defTabSz="4572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white"/>
              </a:solidFill>
              <a:effectLst/>
              <a:uLnTx/>
              <a:uFillTx/>
              <a:latin typeface=""/>
            </a:endParaRPr>
          </a:p>
        </p:txBody>
      </p:sp>
      <p:sp>
        <p:nvSpPr>
          <p:cNvPr id="5" name="Tijdelijke aanduiding voor dianummer 1"/>
          <p:cNvSpPr txBox="1">
            <a:spLocks/>
          </p:cNvSpPr>
          <p:nvPr userDrawn="1"/>
        </p:nvSpPr>
        <p:spPr>
          <a:xfrm>
            <a:off x="8232033" y="4886532"/>
            <a:ext cx="597645" cy="273844"/>
          </a:xfrm>
          <a:prstGeom prst="rect">
            <a:avLst/>
          </a:prstGeom>
        </p:spPr>
        <p:txBody>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AD9109-E3B3-DE45-B285-1340FE6FB9DD}" type="slidenum">
              <a:rPr lang="nl-NL" sz="1400" smtClean="0">
                <a:solidFill>
                  <a:schemeClr val="tx1"/>
                </a:solidFill>
                <a:latin typeface="FlandersArtSans-Regular" panose="00000500000000000000" pitchFamily="2" charset="0"/>
              </a:rPr>
              <a:pPr/>
              <a:t>‹nr.›</a:t>
            </a:fld>
            <a:endParaRPr lang="nl-NL" sz="1400" dirty="0">
              <a:solidFill>
                <a:schemeClr val="tx1"/>
              </a:solidFill>
              <a:latin typeface="FlandersArtSans-Regular" panose="00000500000000000000" pitchFamily="2" charset="0"/>
            </a:endParaRPr>
          </a:p>
        </p:txBody>
      </p:sp>
    </p:spTree>
    <p:extLst>
      <p:ext uri="{BB962C8B-B14F-4D97-AF65-F5344CB8AC3E}">
        <p14:creationId xmlns:p14="http://schemas.microsoft.com/office/powerpoint/2010/main" val="933606389"/>
      </p:ext>
    </p:extLst>
  </p:cSld>
  <p:clrMap bg1="lt1" tx1="dk1" bg2="lt2" tx2="dk2" accent1="accent1" accent2="accent2" accent3="accent3" accent4="accent4" accent5="accent5" accent6="accent6" hlink="hlink" folHlink="folHlink"/>
  <p:sldLayoutIdLst>
    <p:sldLayoutId id="2147483680" r:id="rId1"/>
    <p:sldLayoutId id="2147483682" r:id="rId2"/>
    <p:sldLayoutId id="2147483684" r:id="rId3"/>
    <p:sldLayoutId id="2147483689" r:id="rId4"/>
    <p:sldLayoutId id="2147483690" r:id="rId5"/>
  </p:sldLayoutIdLst>
  <p:hf sldNum="0" hdr="0"/>
  <p:txStyles>
    <p:titleStyle>
      <a:lvl1pPr algn="l" defTabSz="914400" rtl="0" eaLnBrk="1" latinLnBrk="0" hangingPunct="1">
        <a:lnSpc>
          <a:spcPts val="3800"/>
        </a:lnSpc>
        <a:spcBef>
          <a:spcPct val="0"/>
        </a:spcBef>
        <a:buNone/>
        <a:defRPr lang="nl-BE" sz="3700" b="0" i="0" kern="1200" baseline="0" dirty="0">
          <a:solidFill>
            <a:schemeClr val="bg1"/>
          </a:solidFill>
          <a:latin typeface="FlandersArtSans-Bold" panose="00000800000000000000"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lang="nl-NL" sz="2100" kern="1200" spc="0" baseline="0" dirty="0" smtClean="0">
          <a:solidFill>
            <a:schemeClr val="bg1"/>
          </a:solidFill>
          <a:latin typeface="FlandersArtSans-Regular" panose="00000500000000000000" pitchFamily="2" charset="0"/>
          <a:ea typeface="+mn-ea"/>
          <a:cs typeface="+mn-cs"/>
        </a:defRPr>
      </a:lvl1pPr>
      <a:lvl2pPr marL="745200" indent="-457200" algn="l" defTabSz="914400" rtl="0" eaLnBrk="1" latinLnBrk="0" hangingPunct="1">
        <a:spcBef>
          <a:spcPct val="20000"/>
        </a:spcBef>
        <a:buFont typeface="Arial" panose="020B0604020202020204" pitchFamily="34" charset="0"/>
        <a:buChar char="–"/>
        <a:defRPr lang="nl-NL" sz="1800" kern="1200" spc="0" baseline="0" dirty="0" smtClean="0">
          <a:solidFill>
            <a:schemeClr val="bg1"/>
          </a:solidFill>
          <a:latin typeface="FlandersArtSans-Regular" panose="00000500000000000000" pitchFamily="2" charset="0"/>
          <a:ea typeface="+mn-ea"/>
          <a:cs typeface="+mn-cs"/>
        </a:defRPr>
      </a:lvl2pPr>
      <a:lvl3pPr marL="918900" indent="-342900" algn="l" defTabSz="914400" rtl="0" eaLnBrk="1" latinLnBrk="0" hangingPunct="1">
        <a:spcBef>
          <a:spcPct val="20000"/>
        </a:spcBef>
        <a:buFont typeface="Arial" panose="020B0604020202020204" pitchFamily="34" charset="0"/>
        <a:buChar char="•"/>
        <a:defRPr lang="nl-NL" sz="1800" kern="1200" spc="0" baseline="0" dirty="0" smtClean="0">
          <a:solidFill>
            <a:schemeClr val="bg1"/>
          </a:solidFill>
          <a:latin typeface="FlandersArtSans-Regular" panose="00000500000000000000" pitchFamily="2" charset="0"/>
          <a:ea typeface="+mn-ea"/>
          <a:cs typeface="+mn-cs"/>
        </a:defRPr>
      </a:lvl3pPr>
      <a:lvl4pPr marL="1206900" indent="-342900" algn="l" defTabSz="914400" rtl="0" eaLnBrk="1" latinLnBrk="0" hangingPunct="1">
        <a:spcBef>
          <a:spcPct val="20000"/>
        </a:spcBef>
        <a:buFont typeface="Arial" panose="020B0604020202020204" pitchFamily="34" charset="0"/>
        <a:buChar char="–"/>
        <a:defRPr lang="nl-NL" sz="1800" kern="1200" spc="0" baseline="0" dirty="0" smtClean="0">
          <a:solidFill>
            <a:schemeClr val="bg1"/>
          </a:solidFill>
          <a:latin typeface="FlandersArtSans-Regular" panose="00000500000000000000" pitchFamily="2" charset="0"/>
          <a:ea typeface="+mn-ea"/>
          <a:cs typeface="+mn-cs"/>
        </a:defRPr>
      </a:lvl4pPr>
      <a:lvl5pPr marL="1494900" indent="-342900" algn="l" defTabSz="914400" rtl="0" eaLnBrk="1" latinLnBrk="0" hangingPunct="1">
        <a:spcBef>
          <a:spcPct val="20000"/>
        </a:spcBef>
        <a:buFont typeface="Arial" panose="020B0604020202020204" pitchFamily="34" charset="0"/>
        <a:buChar char="»"/>
        <a:defRPr lang="nl-BE" sz="1800" kern="1200" spc="0" baseline="0" dirty="0">
          <a:solidFill>
            <a:schemeClr val="bg1"/>
          </a:solidFill>
          <a:latin typeface="FlandersArtSans-Regular" panose="00000500000000000000"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hthoek 7"/>
          <p:cNvSpPr/>
          <p:nvPr/>
        </p:nvSpPr>
        <p:spPr>
          <a:xfrm>
            <a:off x="1" y="0"/>
            <a:ext cx="288000" cy="5143500"/>
          </a:xfrm>
          <a:prstGeom prst="rect">
            <a:avLst/>
          </a:prstGeom>
          <a:solidFill>
            <a:srgbClr val="2B979D"/>
          </a:solidFill>
          <a:ln>
            <a:solidFill>
              <a:srgbClr val="2B97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3" name="Tijdelijke aanduiding voor dianummer 1"/>
          <p:cNvSpPr txBox="1">
            <a:spLocks/>
          </p:cNvSpPr>
          <p:nvPr/>
        </p:nvSpPr>
        <p:spPr>
          <a:xfrm>
            <a:off x="3733800" y="4767263"/>
            <a:ext cx="2133600" cy="273844"/>
          </a:xfrm>
          <a:prstGeom prst="rect">
            <a:avLst/>
          </a:prstGeom>
        </p:spPr>
        <p:txBody>
          <a:bodyPr vert="horz" lIns="68580" tIns="34290" rIns="68580" bIns="34290" rtlCol="0" anchor="ctr"/>
          <a:lstStyle>
            <a:defPPr>
              <a:defRPr lang="nl-NL"/>
            </a:defPPr>
            <a:lvl1pPr marL="0" algn="ctr" defTabSz="457200" rtl="0" eaLnBrk="1" latinLnBrk="0" hangingPunct="1">
              <a:defRPr sz="1200" kern="1200" baseline="0">
                <a:solidFill>
                  <a:schemeClr val="bg1"/>
                </a:solidFill>
                <a:latin typeface=""/>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fld id="{76AD9109-E3B3-DE45-B285-1340FE6FB9DD}" type="slidenum">
              <a:rPr kumimoji="0" lang="nl-NL" sz="900" b="0" i="0" u="none" strike="noStrike" kern="1200" cap="none" spc="0" normalizeH="0" baseline="0" noProof="0" smtClean="0">
                <a:ln>
                  <a:noFill/>
                </a:ln>
                <a:solidFill>
                  <a:prstClr val="white"/>
                </a:solidFill>
                <a:effectLst/>
                <a:uLnTx/>
                <a:uFillTx/>
                <a:latin typeface=""/>
              </a:rPr>
              <a:pPr marL="0" marR="0" lvl="0" indent="0" algn="ctr" defTabSz="342900" rtl="0" eaLnBrk="1" fontAlgn="auto" latinLnBrk="0" hangingPunct="1">
                <a:lnSpc>
                  <a:spcPct val="100000"/>
                </a:lnSpc>
                <a:spcBef>
                  <a:spcPts val="0"/>
                </a:spcBef>
                <a:spcAft>
                  <a:spcPts val="0"/>
                </a:spcAft>
                <a:buClrTx/>
                <a:buSzTx/>
                <a:buFontTx/>
                <a:buNone/>
                <a:tabLst/>
                <a:defRPr/>
              </a:pPr>
              <a:t>‹nr.›</a:t>
            </a:fld>
            <a:endParaRPr kumimoji="0" lang="nl-NL" sz="900" b="0" i="0" u="none" strike="noStrike" kern="1200" cap="none" spc="0" normalizeH="0" baseline="0" noProof="0" dirty="0">
              <a:ln>
                <a:noFill/>
              </a:ln>
              <a:solidFill>
                <a:prstClr val="white"/>
              </a:solidFill>
              <a:effectLst/>
              <a:uLnTx/>
              <a:uFillTx/>
              <a:latin typeface=""/>
            </a:endParaRPr>
          </a:p>
        </p:txBody>
      </p:sp>
      <p:sp>
        <p:nvSpPr>
          <p:cNvPr id="5" name="Tijdelijke aanduiding voor dianummer 1"/>
          <p:cNvSpPr txBox="1">
            <a:spLocks/>
          </p:cNvSpPr>
          <p:nvPr/>
        </p:nvSpPr>
        <p:spPr>
          <a:xfrm>
            <a:off x="8232031" y="4886531"/>
            <a:ext cx="597645" cy="273844"/>
          </a:xfrm>
          <a:prstGeom prst="rect">
            <a:avLst/>
          </a:prstGeom>
        </p:spPr>
        <p:txBody>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AD9109-E3B3-DE45-B285-1340FE6FB9DD}" type="slidenum">
              <a:rPr lang="nl-NL" sz="1050" smtClean="0">
                <a:solidFill>
                  <a:schemeClr val="tx1"/>
                </a:solidFill>
                <a:latin typeface="FlandersArtSans-Regular" panose="00000500000000000000" pitchFamily="2" charset="0"/>
              </a:rPr>
              <a:pPr/>
              <a:t>‹nr.›</a:t>
            </a:fld>
            <a:endParaRPr lang="nl-NL" sz="1050" dirty="0">
              <a:solidFill>
                <a:schemeClr val="tx1"/>
              </a:solidFill>
              <a:latin typeface="FlandersArtSans-Regular" panose="00000500000000000000" pitchFamily="2" charset="0"/>
            </a:endParaRPr>
          </a:p>
        </p:txBody>
      </p:sp>
    </p:spTree>
    <p:extLst>
      <p:ext uri="{BB962C8B-B14F-4D97-AF65-F5344CB8AC3E}">
        <p14:creationId xmlns:p14="http://schemas.microsoft.com/office/powerpoint/2010/main" val="124003585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hf hdr="0" ftr="0" dt="0"/>
  <p:txStyles>
    <p:titleStyle>
      <a:lvl1pPr algn="l" defTabSz="685800" rtl="0" eaLnBrk="1" latinLnBrk="0" hangingPunct="1">
        <a:lnSpc>
          <a:spcPts val="2850"/>
        </a:lnSpc>
        <a:spcBef>
          <a:spcPct val="0"/>
        </a:spcBef>
        <a:buNone/>
        <a:defRPr lang="nl-BE" sz="2775" b="0" i="0" kern="1200" baseline="0" dirty="0">
          <a:solidFill>
            <a:schemeClr val="bg1"/>
          </a:solidFill>
          <a:latin typeface="FlandersArtSans-Bold" panose="00000800000000000000" pitchFamily="2"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lang="nl-NL" sz="1575" kern="1200" spc="0" baseline="0" dirty="0" smtClean="0">
          <a:solidFill>
            <a:schemeClr val="bg1"/>
          </a:solidFill>
          <a:latin typeface="FlandersArtSans-Regular" panose="00000500000000000000" pitchFamily="2" charset="0"/>
          <a:ea typeface="+mn-ea"/>
          <a:cs typeface="+mn-cs"/>
        </a:defRPr>
      </a:lvl1pPr>
      <a:lvl2pPr marL="558900" indent="-342900" algn="l" defTabSz="685800" rtl="0" eaLnBrk="1" latinLnBrk="0" hangingPunct="1">
        <a:spcBef>
          <a:spcPct val="20000"/>
        </a:spcBef>
        <a:buFont typeface="Arial" panose="020B0604020202020204" pitchFamily="34" charset="0"/>
        <a:buChar char="–"/>
        <a:defRPr lang="nl-NL" sz="1350" kern="1200" spc="0" baseline="0" dirty="0" smtClean="0">
          <a:solidFill>
            <a:schemeClr val="bg1"/>
          </a:solidFill>
          <a:latin typeface="FlandersArtSans-Regular" panose="00000500000000000000" pitchFamily="2" charset="0"/>
          <a:ea typeface="+mn-ea"/>
          <a:cs typeface="+mn-cs"/>
        </a:defRPr>
      </a:lvl2pPr>
      <a:lvl3pPr marL="689175" indent="-257175" algn="l" defTabSz="685800" rtl="0" eaLnBrk="1" latinLnBrk="0" hangingPunct="1">
        <a:spcBef>
          <a:spcPct val="20000"/>
        </a:spcBef>
        <a:buFont typeface="Arial" panose="020B0604020202020204" pitchFamily="34" charset="0"/>
        <a:buChar char="•"/>
        <a:defRPr lang="nl-NL" sz="1350" kern="1200" spc="0" baseline="0" dirty="0" smtClean="0">
          <a:solidFill>
            <a:schemeClr val="bg1"/>
          </a:solidFill>
          <a:latin typeface="FlandersArtSans-Regular" panose="00000500000000000000" pitchFamily="2" charset="0"/>
          <a:ea typeface="+mn-ea"/>
          <a:cs typeface="+mn-cs"/>
        </a:defRPr>
      </a:lvl3pPr>
      <a:lvl4pPr marL="905175" indent="-257175" algn="l" defTabSz="685800" rtl="0" eaLnBrk="1" latinLnBrk="0" hangingPunct="1">
        <a:spcBef>
          <a:spcPct val="20000"/>
        </a:spcBef>
        <a:buFont typeface="Arial" panose="020B0604020202020204" pitchFamily="34" charset="0"/>
        <a:buChar char="–"/>
        <a:defRPr lang="nl-NL" sz="1350" kern="1200" spc="0" baseline="0" dirty="0" smtClean="0">
          <a:solidFill>
            <a:schemeClr val="bg1"/>
          </a:solidFill>
          <a:latin typeface="FlandersArtSans-Regular" panose="00000500000000000000" pitchFamily="2" charset="0"/>
          <a:ea typeface="+mn-ea"/>
          <a:cs typeface="+mn-cs"/>
        </a:defRPr>
      </a:lvl4pPr>
      <a:lvl5pPr marL="1121175" indent="-257175" algn="l" defTabSz="685800" rtl="0" eaLnBrk="1" latinLnBrk="0" hangingPunct="1">
        <a:spcBef>
          <a:spcPct val="20000"/>
        </a:spcBef>
        <a:buFont typeface="Arial" panose="020B0604020202020204" pitchFamily="34" charset="0"/>
        <a:buChar char="»"/>
        <a:defRPr lang="nl-BE" sz="1350" kern="1200" spc="0" baseline="0" dirty="0">
          <a:solidFill>
            <a:schemeClr val="bg1"/>
          </a:solidFill>
          <a:latin typeface="FlandersArtSans-Regular" panose="00000500000000000000" pitchFamily="2"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hthoek 7"/>
          <p:cNvSpPr/>
          <p:nvPr userDrawn="1"/>
        </p:nvSpPr>
        <p:spPr>
          <a:xfrm>
            <a:off x="1" y="0"/>
            <a:ext cx="288000" cy="5143500"/>
          </a:xfrm>
          <a:prstGeom prst="rect">
            <a:avLst/>
          </a:prstGeom>
          <a:solidFill>
            <a:srgbClr val="2B979D"/>
          </a:solidFill>
          <a:ln>
            <a:solidFill>
              <a:srgbClr val="2B97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3" name="Tijdelijke aanduiding voor dianummer 1"/>
          <p:cNvSpPr txBox="1">
            <a:spLocks/>
          </p:cNvSpPr>
          <p:nvPr userDrawn="1"/>
        </p:nvSpPr>
        <p:spPr>
          <a:xfrm>
            <a:off x="3733800" y="4767263"/>
            <a:ext cx="2133600" cy="273844"/>
          </a:xfrm>
          <a:prstGeom prst="rect">
            <a:avLst/>
          </a:prstGeom>
        </p:spPr>
        <p:txBody>
          <a:bodyPr vert="horz" lIns="68580" tIns="34290" rIns="68580" bIns="34290" rtlCol="0" anchor="ctr"/>
          <a:lstStyle>
            <a:defPPr>
              <a:defRPr lang="nl-NL"/>
            </a:defPPr>
            <a:lvl1pPr marL="0" algn="ctr" defTabSz="457200" rtl="0" eaLnBrk="1" latinLnBrk="0" hangingPunct="1">
              <a:defRPr sz="1200" kern="1200" baseline="0">
                <a:solidFill>
                  <a:schemeClr val="bg1"/>
                </a:solidFill>
                <a:latin typeface=""/>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fld id="{76AD9109-E3B3-DE45-B285-1340FE6FB9DD}" type="slidenum">
              <a:rPr kumimoji="0" lang="nl-NL" sz="900" b="0" i="0" u="none" strike="noStrike" kern="1200" cap="none" spc="0" normalizeH="0" baseline="0" noProof="0" smtClean="0">
                <a:ln>
                  <a:noFill/>
                </a:ln>
                <a:solidFill>
                  <a:prstClr val="white"/>
                </a:solidFill>
                <a:effectLst/>
                <a:uLnTx/>
                <a:uFillTx/>
                <a:latin typeface=""/>
              </a:rPr>
              <a:pPr marL="0" marR="0" lvl="0" indent="0" algn="ctr" defTabSz="342900" rtl="0" eaLnBrk="1" fontAlgn="auto" latinLnBrk="0" hangingPunct="1">
                <a:lnSpc>
                  <a:spcPct val="100000"/>
                </a:lnSpc>
                <a:spcBef>
                  <a:spcPts val="0"/>
                </a:spcBef>
                <a:spcAft>
                  <a:spcPts val="0"/>
                </a:spcAft>
                <a:buClrTx/>
                <a:buSzTx/>
                <a:buFontTx/>
                <a:buNone/>
                <a:tabLst/>
                <a:defRPr/>
              </a:pPr>
              <a:t>‹nr.›</a:t>
            </a:fld>
            <a:endParaRPr kumimoji="0" lang="nl-NL" sz="900" b="0" i="0" u="none" strike="noStrike" kern="1200" cap="none" spc="0" normalizeH="0" baseline="0" noProof="0" dirty="0">
              <a:ln>
                <a:noFill/>
              </a:ln>
              <a:solidFill>
                <a:prstClr val="white"/>
              </a:solidFill>
              <a:effectLst/>
              <a:uLnTx/>
              <a:uFillTx/>
              <a:latin typeface=""/>
            </a:endParaRPr>
          </a:p>
        </p:txBody>
      </p:sp>
      <p:sp>
        <p:nvSpPr>
          <p:cNvPr id="5" name="Tijdelijke aanduiding voor dianummer 1"/>
          <p:cNvSpPr txBox="1">
            <a:spLocks/>
          </p:cNvSpPr>
          <p:nvPr userDrawn="1"/>
        </p:nvSpPr>
        <p:spPr>
          <a:xfrm>
            <a:off x="8232031" y="4886531"/>
            <a:ext cx="597645" cy="273844"/>
          </a:xfrm>
          <a:prstGeom prst="rect">
            <a:avLst/>
          </a:prstGeom>
        </p:spPr>
        <p:txBody>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AD9109-E3B3-DE45-B285-1340FE6FB9DD}" type="slidenum">
              <a:rPr lang="nl-NL" sz="1050" smtClean="0">
                <a:solidFill>
                  <a:schemeClr val="tx1"/>
                </a:solidFill>
                <a:latin typeface="FlandersArtSans-Regular" panose="00000500000000000000" pitchFamily="2" charset="0"/>
              </a:rPr>
              <a:pPr/>
              <a:t>‹nr.›</a:t>
            </a:fld>
            <a:endParaRPr lang="nl-NL" sz="1050" dirty="0">
              <a:solidFill>
                <a:schemeClr val="tx1"/>
              </a:solidFill>
              <a:latin typeface="FlandersArtSans-Regular" panose="00000500000000000000" pitchFamily="2" charset="0"/>
            </a:endParaRPr>
          </a:p>
        </p:txBody>
      </p:sp>
    </p:spTree>
    <p:extLst>
      <p:ext uri="{BB962C8B-B14F-4D97-AF65-F5344CB8AC3E}">
        <p14:creationId xmlns:p14="http://schemas.microsoft.com/office/powerpoint/2010/main" val="2372705697"/>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Lst>
  <p:hf sldNum="0" hdr="0"/>
  <p:txStyles>
    <p:titleStyle>
      <a:lvl1pPr algn="l" defTabSz="685800" rtl="0" eaLnBrk="1" latinLnBrk="0" hangingPunct="1">
        <a:lnSpc>
          <a:spcPts val="2850"/>
        </a:lnSpc>
        <a:spcBef>
          <a:spcPct val="0"/>
        </a:spcBef>
        <a:buNone/>
        <a:defRPr lang="nl-BE" sz="2775" b="0" i="0" kern="1200" baseline="0" dirty="0">
          <a:solidFill>
            <a:schemeClr val="bg1"/>
          </a:solidFill>
          <a:latin typeface="FlandersArtSans-Bold" panose="00000800000000000000" pitchFamily="2"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lang="nl-NL" sz="1575" kern="1200" spc="0" baseline="0" dirty="0" smtClean="0">
          <a:solidFill>
            <a:schemeClr val="bg1"/>
          </a:solidFill>
          <a:latin typeface="FlandersArtSans-Regular" panose="00000500000000000000" pitchFamily="2" charset="0"/>
          <a:ea typeface="+mn-ea"/>
          <a:cs typeface="+mn-cs"/>
        </a:defRPr>
      </a:lvl1pPr>
      <a:lvl2pPr marL="558900" indent="-342900" algn="l" defTabSz="685800" rtl="0" eaLnBrk="1" latinLnBrk="0" hangingPunct="1">
        <a:spcBef>
          <a:spcPct val="20000"/>
        </a:spcBef>
        <a:buFont typeface="Arial" panose="020B0604020202020204" pitchFamily="34" charset="0"/>
        <a:buChar char="–"/>
        <a:defRPr lang="nl-NL" sz="1350" kern="1200" spc="0" baseline="0" dirty="0" smtClean="0">
          <a:solidFill>
            <a:schemeClr val="bg1"/>
          </a:solidFill>
          <a:latin typeface="FlandersArtSans-Regular" panose="00000500000000000000" pitchFamily="2" charset="0"/>
          <a:ea typeface="+mn-ea"/>
          <a:cs typeface="+mn-cs"/>
        </a:defRPr>
      </a:lvl2pPr>
      <a:lvl3pPr marL="689175" indent="-257175" algn="l" defTabSz="685800" rtl="0" eaLnBrk="1" latinLnBrk="0" hangingPunct="1">
        <a:spcBef>
          <a:spcPct val="20000"/>
        </a:spcBef>
        <a:buFont typeface="Arial" panose="020B0604020202020204" pitchFamily="34" charset="0"/>
        <a:buChar char="•"/>
        <a:defRPr lang="nl-NL" sz="1350" kern="1200" spc="0" baseline="0" dirty="0" smtClean="0">
          <a:solidFill>
            <a:schemeClr val="bg1"/>
          </a:solidFill>
          <a:latin typeface="FlandersArtSans-Regular" panose="00000500000000000000" pitchFamily="2" charset="0"/>
          <a:ea typeface="+mn-ea"/>
          <a:cs typeface="+mn-cs"/>
        </a:defRPr>
      </a:lvl3pPr>
      <a:lvl4pPr marL="905175" indent="-257175" algn="l" defTabSz="685800" rtl="0" eaLnBrk="1" latinLnBrk="0" hangingPunct="1">
        <a:spcBef>
          <a:spcPct val="20000"/>
        </a:spcBef>
        <a:buFont typeface="Arial" panose="020B0604020202020204" pitchFamily="34" charset="0"/>
        <a:buChar char="–"/>
        <a:defRPr lang="nl-NL" sz="1350" kern="1200" spc="0" baseline="0" dirty="0" smtClean="0">
          <a:solidFill>
            <a:schemeClr val="bg1"/>
          </a:solidFill>
          <a:latin typeface="FlandersArtSans-Regular" panose="00000500000000000000" pitchFamily="2" charset="0"/>
          <a:ea typeface="+mn-ea"/>
          <a:cs typeface="+mn-cs"/>
        </a:defRPr>
      </a:lvl4pPr>
      <a:lvl5pPr marL="1121175" indent="-257175" algn="l" defTabSz="685800" rtl="0" eaLnBrk="1" latinLnBrk="0" hangingPunct="1">
        <a:spcBef>
          <a:spcPct val="20000"/>
        </a:spcBef>
        <a:buFont typeface="Arial" panose="020B0604020202020204" pitchFamily="34" charset="0"/>
        <a:buChar char="»"/>
        <a:defRPr lang="nl-BE" sz="1350" kern="1200" spc="0" baseline="0" dirty="0">
          <a:solidFill>
            <a:schemeClr val="bg1"/>
          </a:solidFill>
          <a:latin typeface="FlandersArtSans-Regular" panose="00000500000000000000" pitchFamily="2"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hthoek 7"/>
          <p:cNvSpPr/>
          <p:nvPr/>
        </p:nvSpPr>
        <p:spPr>
          <a:xfrm>
            <a:off x="1" y="0"/>
            <a:ext cx="288000" cy="5143500"/>
          </a:xfrm>
          <a:prstGeom prst="rect">
            <a:avLst/>
          </a:prstGeom>
          <a:solidFill>
            <a:srgbClr val="2B979D"/>
          </a:solidFill>
          <a:ln>
            <a:solidFill>
              <a:srgbClr val="2B97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black"/>
              </a:solidFill>
            </a:endParaRPr>
          </a:p>
        </p:txBody>
      </p:sp>
      <p:sp>
        <p:nvSpPr>
          <p:cNvPr id="3" name="Tijdelijke aanduiding voor dianummer 1"/>
          <p:cNvSpPr txBox="1">
            <a:spLocks/>
          </p:cNvSpPr>
          <p:nvPr/>
        </p:nvSpPr>
        <p:spPr>
          <a:xfrm>
            <a:off x="3733800" y="4767263"/>
            <a:ext cx="2133600" cy="273844"/>
          </a:xfrm>
          <a:prstGeom prst="rect">
            <a:avLst/>
          </a:prstGeom>
        </p:spPr>
        <p:txBody>
          <a:bodyPr vert="horz" lIns="68580" tIns="34290" rIns="68580" bIns="34290" rtlCol="0" anchor="ctr"/>
          <a:lstStyle>
            <a:defPPr>
              <a:defRPr lang="nl-NL"/>
            </a:defPPr>
            <a:lvl1pPr marL="0" algn="ctr" defTabSz="457200" rtl="0" eaLnBrk="1" latinLnBrk="0" hangingPunct="1">
              <a:defRPr sz="1200" kern="1200" baseline="0">
                <a:solidFill>
                  <a:schemeClr val="bg1"/>
                </a:solidFill>
                <a:latin typeface=""/>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76AD9109-E3B3-DE45-B285-1340FE6FB9DD}" type="slidenum">
              <a:rPr lang="nl-NL" sz="900" smtClean="0">
                <a:solidFill>
                  <a:prstClr val="white"/>
                </a:solidFill>
              </a:rPr>
              <a:pPr>
                <a:defRPr/>
              </a:pPr>
              <a:t>‹nr.›</a:t>
            </a:fld>
            <a:endParaRPr lang="nl-NL" sz="900" dirty="0">
              <a:solidFill>
                <a:prstClr val="white"/>
              </a:solidFill>
            </a:endParaRPr>
          </a:p>
        </p:txBody>
      </p:sp>
      <p:sp>
        <p:nvSpPr>
          <p:cNvPr id="5" name="Tijdelijke aanduiding voor dianummer 1"/>
          <p:cNvSpPr txBox="1">
            <a:spLocks/>
          </p:cNvSpPr>
          <p:nvPr/>
        </p:nvSpPr>
        <p:spPr>
          <a:xfrm>
            <a:off x="8232031" y="4886531"/>
            <a:ext cx="597645" cy="273844"/>
          </a:xfrm>
          <a:prstGeom prst="rect">
            <a:avLst/>
          </a:prstGeom>
        </p:spPr>
        <p:txBody>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AD9109-E3B3-DE45-B285-1340FE6FB9DD}" type="slidenum">
              <a:rPr lang="nl-NL" sz="1050" smtClean="0">
                <a:solidFill>
                  <a:prstClr val="black"/>
                </a:solidFill>
                <a:latin typeface="FlandersArtSans-Regular" panose="00000500000000000000" pitchFamily="2" charset="0"/>
              </a:rPr>
              <a:pPr/>
              <a:t>‹nr.›</a:t>
            </a:fld>
            <a:endParaRPr lang="nl-NL" sz="1050" dirty="0">
              <a:solidFill>
                <a:prstClr val="black"/>
              </a:solidFill>
              <a:latin typeface="FlandersArtSans-Regular" panose="00000500000000000000" pitchFamily="2" charset="0"/>
            </a:endParaRPr>
          </a:p>
        </p:txBody>
      </p:sp>
    </p:spTree>
    <p:extLst>
      <p:ext uri="{BB962C8B-B14F-4D97-AF65-F5344CB8AC3E}">
        <p14:creationId xmlns:p14="http://schemas.microsoft.com/office/powerpoint/2010/main" val="154101408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Lst>
  <p:hf hdr="0" ftr="0" dt="0"/>
  <p:txStyles>
    <p:titleStyle>
      <a:lvl1pPr algn="l" defTabSz="685800" rtl="0" eaLnBrk="1" latinLnBrk="0" hangingPunct="1">
        <a:lnSpc>
          <a:spcPts val="2850"/>
        </a:lnSpc>
        <a:spcBef>
          <a:spcPct val="0"/>
        </a:spcBef>
        <a:buNone/>
        <a:defRPr lang="nl-BE" sz="2775" b="0" i="0" kern="1200" baseline="0" dirty="0">
          <a:solidFill>
            <a:schemeClr val="bg1"/>
          </a:solidFill>
          <a:latin typeface="FlandersArtSans-Bold" panose="00000800000000000000" pitchFamily="2"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lang="nl-NL" sz="1575" kern="1200" spc="0" baseline="0" dirty="0" smtClean="0">
          <a:solidFill>
            <a:schemeClr val="bg1"/>
          </a:solidFill>
          <a:latin typeface="FlandersArtSans-Regular" panose="00000500000000000000" pitchFamily="2" charset="0"/>
          <a:ea typeface="+mn-ea"/>
          <a:cs typeface="+mn-cs"/>
        </a:defRPr>
      </a:lvl1pPr>
      <a:lvl2pPr marL="558900" indent="-342900" algn="l" defTabSz="685800" rtl="0" eaLnBrk="1" latinLnBrk="0" hangingPunct="1">
        <a:spcBef>
          <a:spcPct val="20000"/>
        </a:spcBef>
        <a:buFont typeface="Arial" panose="020B0604020202020204" pitchFamily="34" charset="0"/>
        <a:buChar char="–"/>
        <a:defRPr lang="nl-NL" sz="1350" kern="1200" spc="0" baseline="0" dirty="0" smtClean="0">
          <a:solidFill>
            <a:schemeClr val="bg1"/>
          </a:solidFill>
          <a:latin typeface="FlandersArtSans-Regular" panose="00000500000000000000" pitchFamily="2" charset="0"/>
          <a:ea typeface="+mn-ea"/>
          <a:cs typeface="+mn-cs"/>
        </a:defRPr>
      </a:lvl2pPr>
      <a:lvl3pPr marL="689175" indent="-257175" algn="l" defTabSz="685800" rtl="0" eaLnBrk="1" latinLnBrk="0" hangingPunct="1">
        <a:spcBef>
          <a:spcPct val="20000"/>
        </a:spcBef>
        <a:buFont typeface="Arial" panose="020B0604020202020204" pitchFamily="34" charset="0"/>
        <a:buChar char="•"/>
        <a:defRPr lang="nl-NL" sz="1350" kern="1200" spc="0" baseline="0" dirty="0" smtClean="0">
          <a:solidFill>
            <a:schemeClr val="bg1"/>
          </a:solidFill>
          <a:latin typeface="FlandersArtSans-Regular" panose="00000500000000000000" pitchFamily="2" charset="0"/>
          <a:ea typeface="+mn-ea"/>
          <a:cs typeface="+mn-cs"/>
        </a:defRPr>
      </a:lvl3pPr>
      <a:lvl4pPr marL="905175" indent="-257175" algn="l" defTabSz="685800" rtl="0" eaLnBrk="1" latinLnBrk="0" hangingPunct="1">
        <a:spcBef>
          <a:spcPct val="20000"/>
        </a:spcBef>
        <a:buFont typeface="Arial" panose="020B0604020202020204" pitchFamily="34" charset="0"/>
        <a:buChar char="–"/>
        <a:defRPr lang="nl-NL" sz="1350" kern="1200" spc="0" baseline="0" dirty="0" smtClean="0">
          <a:solidFill>
            <a:schemeClr val="bg1"/>
          </a:solidFill>
          <a:latin typeface="FlandersArtSans-Regular" panose="00000500000000000000" pitchFamily="2" charset="0"/>
          <a:ea typeface="+mn-ea"/>
          <a:cs typeface="+mn-cs"/>
        </a:defRPr>
      </a:lvl4pPr>
      <a:lvl5pPr marL="1121175" indent="-257175" algn="l" defTabSz="685800" rtl="0" eaLnBrk="1" latinLnBrk="0" hangingPunct="1">
        <a:spcBef>
          <a:spcPct val="20000"/>
        </a:spcBef>
        <a:buFont typeface="Arial" panose="020B0604020202020204" pitchFamily="34" charset="0"/>
        <a:buChar char="»"/>
        <a:defRPr lang="nl-BE" sz="1350" kern="1200" spc="0" baseline="0" dirty="0">
          <a:solidFill>
            <a:schemeClr val="bg1"/>
          </a:solidFill>
          <a:latin typeface="FlandersArtSans-Regular" panose="00000500000000000000" pitchFamily="2"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23068" y="182522"/>
            <a:ext cx="7887757" cy="1628547"/>
          </a:xfrm>
          <a:prstGeom prst="rect">
            <a:avLst/>
          </a:prstGeom>
        </p:spPr>
        <p:txBody>
          <a:bodyPr/>
          <a:lstStyle/>
          <a:p>
            <a:pPr algn="ctr">
              <a:lnSpc>
                <a:spcPct val="100000"/>
              </a:lnSpc>
            </a:pPr>
            <a:r>
              <a:rPr lang="nl-BE" sz="5400" dirty="0">
                <a:solidFill>
                  <a:schemeClr val="tx1"/>
                </a:solidFill>
              </a:rPr>
              <a:t>Hoppin</a:t>
            </a:r>
            <a:br>
              <a:rPr lang="nl-BE" sz="5400" dirty="0">
                <a:solidFill>
                  <a:schemeClr val="tx1"/>
                </a:solidFill>
              </a:rPr>
            </a:br>
            <a:r>
              <a:rPr lang="nl-BE" sz="3600" dirty="0">
                <a:solidFill>
                  <a:schemeClr val="tx1"/>
                </a:solidFill>
                <a:latin typeface="+mj-lt"/>
              </a:rPr>
              <a:t>Een nieuw mobiliteitsmerk</a:t>
            </a:r>
            <a:endParaRPr lang="nl-BE" sz="5400" dirty="0">
              <a:solidFill>
                <a:schemeClr val="tx1"/>
              </a:solidFill>
              <a:latin typeface="+mj-lt"/>
            </a:endParaRPr>
          </a:p>
        </p:txBody>
      </p:sp>
    </p:spTree>
    <p:extLst>
      <p:ext uri="{BB962C8B-B14F-4D97-AF65-F5344CB8AC3E}">
        <p14:creationId xmlns:p14="http://schemas.microsoft.com/office/powerpoint/2010/main" val="3687396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E661C33C-442A-8346-BB4A-96270BEBD461}"/>
              </a:ext>
            </a:extLst>
          </p:cNvPr>
          <p:cNvPicPr>
            <a:picLocks noChangeAspect="1"/>
          </p:cNvPicPr>
          <p:nvPr/>
        </p:nvPicPr>
        <p:blipFill rotWithShape="1">
          <a:blip r:embed="rId2">
            <a:extLst>
              <a:ext uri="{28A0092B-C50C-407E-A947-70E740481C1C}">
                <a14:useLocalDpi xmlns:a14="http://schemas.microsoft.com/office/drawing/2010/main" val="0"/>
              </a:ext>
            </a:extLst>
          </a:blip>
          <a:srcRect t="10775" b="10433"/>
          <a:stretch/>
        </p:blipFill>
        <p:spPr>
          <a:xfrm>
            <a:off x="1" y="5848"/>
            <a:ext cx="9129182" cy="5137651"/>
          </a:xfrm>
          <a:prstGeom prst="rect">
            <a:avLst/>
          </a:prstGeom>
        </p:spPr>
      </p:pic>
      <p:sp>
        <p:nvSpPr>
          <p:cNvPr id="4" name="Rechthoek 3">
            <a:extLst>
              <a:ext uri="{FF2B5EF4-FFF2-40B4-BE49-F238E27FC236}">
                <a16:creationId xmlns:a16="http://schemas.microsoft.com/office/drawing/2014/main" id="{3869C365-4CF6-7847-96A2-99E9952A58F0}"/>
              </a:ext>
            </a:extLst>
          </p:cNvPr>
          <p:cNvSpPr/>
          <p:nvPr/>
        </p:nvSpPr>
        <p:spPr>
          <a:xfrm>
            <a:off x="7281033" y="124074"/>
            <a:ext cx="1691489" cy="523220"/>
          </a:xfrm>
          <a:prstGeom prst="rect">
            <a:avLst/>
          </a:prstGeom>
          <a:noFill/>
        </p:spPr>
        <p:txBody>
          <a:bodyPr wrap="none" lIns="91440" tIns="45720" rIns="91440" bIns="45720">
            <a:spAutoFit/>
          </a:bodyPr>
          <a:lstStyle/>
          <a:p>
            <a:r>
              <a:rPr lang="nl-NL" sz="1400" dirty="0">
                <a:ln w="0"/>
                <a:effectLst>
                  <a:outerShdw blurRad="38100" dist="19050" dir="2700000" algn="tl" rotWithShape="0">
                    <a:schemeClr val="dk1">
                      <a:alpha val="40000"/>
                    </a:schemeClr>
                  </a:outerShdw>
                </a:effectLst>
              </a:rPr>
              <a:t>Mini zuil,</a:t>
            </a:r>
          </a:p>
          <a:p>
            <a:r>
              <a:rPr lang="nl-NL" sz="1400" dirty="0">
                <a:ln w="0"/>
                <a:effectLst>
                  <a:outerShdw blurRad="38100" dist="19050" dir="2700000" algn="tl" rotWithShape="0">
                    <a:schemeClr val="dk1">
                      <a:alpha val="40000"/>
                    </a:schemeClr>
                  </a:outerShdw>
                </a:effectLst>
              </a:rPr>
              <a:t>met kaart + iconen</a:t>
            </a:r>
          </a:p>
        </p:txBody>
      </p:sp>
    </p:spTree>
    <p:extLst>
      <p:ext uri="{BB962C8B-B14F-4D97-AF65-F5344CB8AC3E}">
        <p14:creationId xmlns:p14="http://schemas.microsoft.com/office/powerpoint/2010/main" val="341796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34AA5-6968-9F47-B606-1A435D086DAA}"/>
              </a:ext>
            </a:extLst>
          </p:cNvPr>
          <p:cNvSpPr>
            <a:spLocks noGrp="1"/>
          </p:cNvSpPr>
          <p:nvPr>
            <p:ph type="title"/>
          </p:nvPr>
        </p:nvSpPr>
        <p:spPr/>
        <p:txBody>
          <a:bodyPr/>
          <a:lstStyle/>
          <a:p>
            <a:r>
              <a:rPr lang="nl-BE" sz="2800" dirty="0"/>
              <a:t>Basisbereikbaarheid</a:t>
            </a:r>
            <a:br>
              <a:rPr lang="nl-BE" sz="2800" dirty="0"/>
            </a:br>
            <a:endParaRPr lang="nl-BE" sz="2800" dirty="0"/>
          </a:p>
        </p:txBody>
      </p:sp>
      <p:sp>
        <p:nvSpPr>
          <p:cNvPr id="4" name="Tijdelijke aanduiding voor inhoud 3">
            <a:extLst>
              <a:ext uri="{FF2B5EF4-FFF2-40B4-BE49-F238E27FC236}">
                <a16:creationId xmlns:a16="http://schemas.microsoft.com/office/drawing/2014/main" id="{39677D69-1473-C449-B0BC-E1DCB886855C}"/>
              </a:ext>
            </a:extLst>
          </p:cNvPr>
          <p:cNvSpPr>
            <a:spLocks noGrp="1"/>
          </p:cNvSpPr>
          <p:nvPr>
            <p:ph idx="1"/>
          </p:nvPr>
        </p:nvSpPr>
        <p:spPr/>
        <p:txBody>
          <a:bodyPr/>
          <a:lstStyle/>
          <a:p>
            <a:r>
              <a:rPr lang="nl-NL" sz="1800" dirty="0">
                <a:latin typeface="+mn-lt"/>
              </a:rPr>
              <a:t>Gericht op het garanderen van de </a:t>
            </a:r>
            <a:r>
              <a:rPr lang="nl-NL" sz="1800" b="1" dirty="0">
                <a:latin typeface="+mn-lt"/>
              </a:rPr>
              <a:t>bereikbaarheid van onze samenleving</a:t>
            </a:r>
          </a:p>
          <a:p>
            <a:r>
              <a:rPr lang="nl-NL" sz="1800" b="1" dirty="0">
                <a:latin typeface="+mn-lt"/>
              </a:rPr>
              <a:t>Belangrijke maatschappelijke locaties</a:t>
            </a:r>
            <a:r>
              <a:rPr lang="nl-NL" sz="1800" dirty="0">
                <a:latin typeface="+mn-lt"/>
              </a:rPr>
              <a:t> (scholen, ziekenhuizen, bedrijventerreinen, winkelcentra) </a:t>
            </a:r>
            <a:r>
              <a:rPr lang="nl-NL" sz="1800" b="1" dirty="0">
                <a:latin typeface="+mn-lt"/>
              </a:rPr>
              <a:t>vlot bereikbaar </a:t>
            </a:r>
            <a:r>
              <a:rPr lang="nl-NL" sz="1800" dirty="0">
                <a:latin typeface="+mn-lt"/>
              </a:rPr>
              <a:t>voor alle reizigers</a:t>
            </a:r>
          </a:p>
          <a:p>
            <a:r>
              <a:rPr lang="nl-NL" sz="1800" b="1" dirty="0">
                <a:latin typeface="+mn-lt"/>
              </a:rPr>
              <a:t>Het netwerk en de infrastructuur </a:t>
            </a:r>
            <a:r>
              <a:rPr lang="nl-NL" sz="1800" dirty="0">
                <a:latin typeface="+mn-lt"/>
              </a:rPr>
              <a:t>voor alle vervoersmogelijkheden</a:t>
            </a:r>
            <a:r>
              <a:rPr lang="nl-NL" sz="1800" b="1" dirty="0">
                <a:latin typeface="+mn-lt"/>
              </a:rPr>
              <a:t> optimaliseren</a:t>
            </a:r>
            <a:endParaRPr lang="nl-NL" sz="1800" dirty="0">
              <a:latin typeface="+mn-lt"/>
            </a:endParaRPr>
          </a:p>
          <a:p>
            <a:r>
              <a:rPr lang="nl-NL" sz="1800" dirty="0">
                <a:latin typeface="+mn-lt"/>
              </a:rPr>
              <a:t>Inzetten op een </a:t>
            </a:r>
            <a:r>
              <a:rPr lang="nl-NL" sz="1800" b="1" dirty="0">
                <a:latin typeface="+mn-lt"/>
              </a:rPr>
              <a:t>duurzaam, veilig, intelligent en multimodaal </a:t>
            </a:r>
            <a:r>
              <a:rPr lang="nl-NL" sz="1800" dirty="0">
                <a:latin typeface="+mn-lt"/>
              </a:rPr>
              <a:t>mobiliteitssysteem</a:t>
            </a:r>
          </a:p>
        </p:txBody>
      </p:sp>
    </p:spTree>
    <p:extLst>
      <p:ext uri="{BB962C8B-B14F-4D97-AF65-F5344CB8AC3E}">
        <p14:creationId xmlns:p14="http://schemas.microsoft.com/office/powerpoint/2010/main" val="2704221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34AA5-6968-9F47-B606-1A435D086DAA}"/>
              </a:ext>
            </a:extLst>
          </p:cNvPr>
          <p:cNvSpPr>
            <a:spLocks noGrp="1"/>
          </p:cNvSpPr>
          <p:nvPr>
            <p:ph type="title"/>
          </p:nvPr>
        </p:nvSpPr>
        <p:spPr/>
        <p:txBody>
          <a:bodyPr/>
          <a:lstStyle/>
          <a:p>
            <a:r>
              <a:rPr lang="nl-BE" sz="2800" dirty="0"/>
              <a:t>Combimobiliteit als reflex</a:t>
            </a:r>
            <a:br>
              <a:rPr lang="nl-BE" sz="2800" dirty="0"/>
            </a:br>
            <a:endParaRPr lang="nl-BE" sz="2800" dirty="0"/>
          </a:p>
        </p:txBody>
      </p:sp>
      <p:sp>
        <p:nvSpPr>
          <p:cNvPr id="4" name="Tijdelijke aanduiding voor inhoud 3">
            <a:extLst>
              <a:ext uri="{FF2B5EF4-FFF2-40B4-BE49-F238E27FC236}">
                <a16:creationId xmlns:a16="http://schemas.microsoft.com/office/drawing/2014/main" id="{39677D69-1473-C449-B0BC-E1DCB886855C}"/>
              </a:ext>
            </a:extLst>
          </p:cNvPr>
          <p:cNvSpPr>
            <a:spLocks noGrp="1"/>
          </p:cNvSpPr>
          <p:nvPr>
            <p:ph idx="1"/>
          </p:nvPr>
        </p:nvSpPr>
        <p:spPr/>
        <p:txBody>
          <a:bodyPr/>
          <a:lstStyle/>
          <a:p>
            <a:r>
              <a:rPr lang="nl-NL" sz="1800" dirty="0">
                <a:latin typeface="+mn-lt"/>
              </a:rPr>
              <a:t>Een </a:t>
            </a:r>
            <a:r>
              <a:rPr lang="nl-NL" sz="1800" b="1" dirty="0">
                <a:latin typeface="+mn-lt"/>
              </a:rPr>
              <a:t>gedragsverandering</a:t>
            </a:r>
            <a:r>
              <a:rPr lang="nl-NL" sz="1800" dirty="0">
                <a:latin typeface="+mn-lt"/>
              </a:rPr>
              <a:t> bij de reizigers stimuleren door combimobiliteit zo eenvoudig mogelijk te maken:</a:t>
            </a:r>
          </a:p>
          <a:p>
            <a:pPr lvl="1"/>
            <a:r>
              <a:rPr lang="nl-NL" sz="1800" dirty="0">
                <a:solidFill>
                  <a:schemeClr val="tx1"/>
                </a:solidFill>
                <a:latin typeface="+mn-lt"/>
              </a:rPr>
              <a:t>Puzzelstukken samenbrengen tot één geheel</a:t>
            </a:r>
          </a:p>
          <a:p>
            <a:pPr lvl="1"/>
            <a:r>
              <a:rPr lang="nl-NL" sz="1800" dirty="0">
                <a:solidFill>
                  <a:schemeClr val="tx1"/>
                </a:solidFill>
                <a:latin typeface="+mn-lt"/>
              </a:rPr>
              <a:t>Reizigers wegwijs maken in alle beschikbare informatie</a:t>
            </a:r>
          </a:p>
          <a:p>
            <a:pPr lvl="1"/>
            <a:r>
              <a:rPr lang="nl-NL" sz="1800" dirty="0">
                <a:solidFill>
                  <a:schemeClr val="tx1"/>
                </a:solidFill>
                <a:latin typeface="+mn-lt"/>
              </a:rPr>
              <a:t>Zorgen voor eenvoud en uniformiteit</a:t>
            </a:r>
          </a:p>
          <a:p>
            <a:pPr lvl="1"/>
            <a:endParaRPr lang="nl-NL" sz="1800" dirty="0">
              <a:solidFill>
                <a:schemeClr val="tx1"/>
              </a:solidFill>
              <a:latin typeface="+mn-lt"/>
            </a:endParaRPr>
          </a:p>
          <a:p>
            <a:r>
              <a:rPr lang="nl-NL" sz="1800" dirty="0">
                <a:latin typeface="+mn-lt"/>
              </a:rPr>
              <a:t>Samenbrengen tot </a:t>
            </a:r>
            <a:r>
              <a:rPr lang="nl-NL" sz="1800" b="1" dirty="0">
                <a:latin typeface="+mn-lt"/>
              </a:rPr>
              <a:t>één nieuw verhaal </a:t>
            </a:r>
            <a:r>
              <a:rPr lang="nl-NL" sz="1800" dirty="0">
                <a:latin typeface="+mn-lt"/>
              </a:rPr>
              <a:t>dat </a:t>
            </a:r>
            <a:r>
              <a:rPr lang="nl-NL" sz="1800" b="1" dirty="0">
                <a:latin typeface="+mn-lt"/>
              </a:rPr>
              <a:t>over heel Vlaanderen </a:t>
            </a:r>
            <a:r>
              <a:rPr lang="nl-NL" sz="1800" dirty="0">
                <a:latin typeface="+mn-lt"/>
              </a:rPr>
              <a:t>wordt uitgerold: </a:t>
            </a:r>
            <a:r>
              <a:rPr lang="nl-NL" sz="1800" b="1" dirty="0" err="1">
                <a:latin typeface="+mn-lt"/>
              </a:rPr>
              <a:t>Hoppin</a:t>
            </a:r>
            <a:endParaRPr lang="nl-NL" sz="1800" b="1" dirty="0">
              <a:solidFill>
                <a:schemeClr val="tx1"/>
              </a:solidFill>
              <a:latin typeface="+mn-lt"/>
            </a:endParaRPr>
          </a:p>
        </p:txBody>
      </p:sp>
      <p:sp>
        <p:nvSpPr>
          <p:cNvPr id="3" name="Tekstvak 2">
            <a:extLst>
              <a:ext uri="{FF2B5EF4-FFF2-40B4-BE49-F238E27FC236}">
                <a16:creationId xmlns:a16="http://schemas.microsoft.com/office/drawing/2014/main" id="{81C91B21-DA06-6C43-84F7-BD29C1CCFC9A}"/>
              </a:ext>
            </a:extLst>
          </p:cNvPr>
          <p:cNvSpPr txBox="1"/>
          <p:nvPr/>
        </p:nvSpPr>
        <p:spPr>
          <a:xfrm>
            <a:off x="2279904" y="3867939"/>
            <a:ext cx="5169408" cy="646331"/>
          </a:xfrm>
          <a:prstGeom prst="rect">
            <a:avLst/>
          </a:prstGeom>
          <a:noFill/>
        </p:spPr>
        <p:txBody>
          <a:bodyPr wrap="square" rtlCol="0">
            <a:spAutoFit/>
          </a:bodyPr>
          <a:lstStyle/>
          <a:p>
            <a:pPr algn="ctr"/>
            <a:r>
              <a:rPr lang="nl-BE" i="1" dirty="0"/>
              <a:t>De gewenste reflex stimuleren: </a:t>
            </a:r>
          </a:p>
          <a:p>
            <a:pPr algn="ctr"/>
            <a:r>
              <a:rPr lang="nl-BE" i="1" dirty="0"/>
              <a:t>het ‘hoppin’ tussen verschillende vervoersmodi</a:t>
            </a:r>
          </a:p>
        </p:txBody>
      </p:sp>
    </p:spTree>
    <p:extLst>
      <p:ext uri="{BB962C8B-B14F-4D97-AF65-F5344CB8AC3E}">
        <p14:creationId xmlns:p14="http://schemas.microsoft.com/office/powerpoint/2010/main" val="2943306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34AA5-6968-9F47-B606-1A435D086DAA}"/>
              </a:ext>
            </a:extLst>
          </p:cNvPr>
          <p:cNvSpPr>
            <a:spLocks noGrp="1"/>
          </p:cNvSpPr>
          <p:nvPr>
            <p:ph type="title"/>
          </p:nvPr>
        </p:nvSpPr>
        <p:spPr/>
        <p:txBody>
          <a:bodyPr/>
          <a:lstStyle/>
          <a:p>
            <a:r>
              <a:rPr lang="nl-BE" sz="2800" dirty="0"/>
              <a:t>Hoppin: één merk, één stem, verschillende oplossingen</a:t>
            </a:r>
          </a:p>
        </p:txBody>
      </p:sp>
      <p:sp>
        <p:nvSpPr>
          <p:cNvPr id="4" name="Tijdelijke aanduiding voor inhoud 3">
            <a:extLst>
              <a:ext uri="{FF2B5EF4-FFF2-40B4-BE49-F238E27FC236}">
                <a16:creationId xmlns:a16="http://schemas.microsoft.com/office/drawing/2014/main" id="{39677D69-1473-C449-B0BC-E1DCB886855C}"/>
              </a:ext>
            </a:extLst>
          </p:cNvPr>
          <p:cNvSpPr>
            <a:spLocks noGrp="1"/>
          </p:cNvSpPr>
          <p:nvPr>
            <p:ph idx="1"/>
          </p:nvPr>
        </p:nvSpPr>
        <p:spPr>
          <a:xfrm>
            <a:off x="1296000" y="1729713"/>
            <a:ext cx="7416000" cy="2754000"/>
          </a:xfrm>
        </p:spPr>
        <p:txBody>
          <a:bodyPr/>
          <a:lstStyle/>
          <a:p>
            <a:r>
              <a:rPr lang="nl-NL" sz="1800" b="1" dirty="0">
                <a:latin typeface="+mn-lt"/>
              </a:rPr>
              <a:t>Bundelt mobiliteitsoplossingen </a:t>
            </a:r>
            <a:r>
              <a:rPr lang="nl-NL" sz="1800" dirty="0">
                <a:latin typeface="+mn-lt"/>
              </a:rPr>
              <a:t>tot één geheel: Hoppinpunten, Hoppinapp, Hoppintarief, …</a:t>
            </a:r>
          </a:p>
          <a:p>
            <a:r>
              <a:rPr lang="nl-NL" sz="1800" dirty="0">
                <a:latin typeface="+mn-lt"/>
              </a:rPr>
              <a:t>In een </a:t>
            </a:r>
            <a:r>
              <a:rPr lang="nl-NL" sz="1800" b="1" dirty="0">
                <a:latin typeface="+mn-lt"/>
              </a:rPr>
              <a:t>eigen huisstijl</a:t>
            </a:r>
            <a:r>
              <a:rPr lang="nl-NL" sz="1800" dirty="0">
                <a:latin typeface="+mn-lt"/>
              </a:rPr>
              <a:t>, passend binnen de Vlaamse huisstijl</a:t>
            </a:r>
          </a:p>
        </p:txBody>
      </p:sp>
      <p:pic>
        <p:nvPicPr>
          <p:cNvPr id="5" name="Afbeelding 4">
            <a:extLst>
              <a:ext uri="{FF2B5EF4-FFF2-40B4-BE49-F238E27FC236}">
                <a16:creationId xmlns:a16="http://schemas.microsoft.com/office/drawing/2014/main" id="{ABE29BDF-F0EF-CE4D-8953-A29779CD6A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03116" y="2936676"/>
            <a:ext cx="3236724" cy="1050884"/>
          </a:xfrm>
          <a:prstGeom prst="rect">
            <a:avLst/>
          </a:prstGeom>
        </p:spPr>
      </p:pic>
      <p:sp>
        <p:nvSpPr>
          <p:cNvPr id="3" name="Tekstvak 2">
            <a:extLst>
              <a:ext uri="{FF2B5EF4-FFF2-40B4-BE49-F238E27FC236}">
                <a16:creationId xmlns:a16="http://schemas.microsoft.com/office/drawing/2014/main" id="{17C8CCD1-7CE3-424D-A715-68549D988653}"/>
              </a:ext>
            </a:extLst>
          </p:cNvPr>
          <p:cNvSpPr txBox="1"/>
          <p:nvPr/>
        </p:nvSpPr>
        <p:spPr>
          <a:xfrm>
            <a:off x="910062" y="3116169"/>
            <a:ext cx="1875936" cy="523220"/>
          </a:xfrm>
          <a:prstGeom prst="rect">
            <a:avLst/>
          </a:prstGeom>
          <a:noFill/>
        </p:spPr>
        <p:txBody>
          <a:bodyPr wrap="square" rtlCol="0">
            <a:spAutoFit/>
          </a:bodyPr>
          <a:lstStyle/>
          <a:p>
            <a:pPr algn="r"/>
            <a:r>
              <a:rPr lang="nl-BE" sz="1400" dirty="0"/>
              <a:t>Bewegende lijnen, </a:t>
            </a:r>
          </a:p>
          <a:p>
            <a:pPr algn="r"/>
            <a:r>
              <a:rPr lang="nl-BE" sz="1400" dirty="0"/>
              <a:t>in beweging</a:t>
            </a:r>
          </a:p>
        </p:txBody>
      </p:sp>
      <p:sp>
        <p:nvSpPr>
          <p:cNvPr id="6" name="Tekstvak 5">
            <a:extLst>
              <a:ext uri="{FF2B5EF4-FFF2-40B4-BE49-F238E27FC236}">
                <a16:creationId xmlns:a16="http://schemas.microsoft.com/office/drawing/2014/main" id="{CFE7CF4E-9661-754E-A110-37E243C6101B}"/>
              </a:ext>
            </a:extLst>
          </p:cNvPr>
          <p:cNvSpPr txBox="1"/>
          <p:nvPr/>
        </p:nvSpPr>
        <p:spPr>
          <a:xfrm>
            <a:off x="6512760" y="3664408"/>
            <a:ext cx="2164080" cy="523220"/>
          </a:xfrm>
          <a:prstGeom prst="rect">
            <a:avLst/>
          </a:prstGeom>
          <a:noFill/>
        </p:spPr>
        <p:txBody>
          <a:bodyPr wrap="square" rtlCol="0">
            <a:spAutoFit/>
          </a:bodyPr>
          <a:lstStyle/>
          <a:p>
            <a:r>
              <a:rPr lang="nl-BE" sz="1400" dirty="0"/>
              <a:t>Paarsblauw = betrouwbaarheid</a:t>
            </a:r>
          </a:p>
        </p:txBody>
      </p:sp>
      <p:sp>
        <p:nvSpPr>
          <p:cNvPr id="7" name="Tekstvak 6">
            <a:extLst>
              <a:ext uri="{FF2B5EF4-FFF2-40B4-BE49-F238E27FC236}">
                <a16:creationId xmlns:a16="http://schemas.microsoft.com/office/drawing/2014/main" id="{66337704-B41D-684D-83DD-5D356B3612D0}"/>
              </a:ext>
            </a:extLst>
          </p:cNvPr>
          <p:cNvSpPr txBox="1"/>
          <p:nvPr/>
        </p:nvSpPr>
        <p:spPr>
          <a:xfrm>
            <a:off x="6512760" y="2845103"/>
            <a:ext cx="1518720" cy="523220"/>
          </a:xfrm>
          <a:prstGeom prst="rect">
            <a:avLst/>
          </a:prstGeom>
          <a:noFill/>
        </p:spPr>
        <p:txBody>
          <a:bodyPr wrap="square" rtlCol="0">
            <a:spAutoFit/>
          </a:bodyPr>
          <a:lstStyle/>
          <a:p>
            <a:r>
              <a:rPr lang="nl-BE" sz="1400" dirty="0"/>
              <a:t>Groen = open &amp; welkom gevoel</a:t>
            </a:r>
          </a:p>
        </p:txBody>
      </p:sp>
      <p:cxnSp>
        <p:nvCxnSpPr>
          <p:cNvPr id="9" name="Rechte verbindingslijn 8">
            <a:extLst>
              <a:ext uri="{FF2B5EF4-FFF2-40B4-BE49-F238E27FC236}">
                <a16:creationId xmlns:a16="http://schemas.microsoft.com/office/drawing/2014/main" id="{D0A664ED-3723-C44F-B316-B06A0B84E630}"/>
              </a:ext>
            </a:extLst>
          </p:cNvPr>
          <p:cNvCxnSpPr>
            <a:cxnSpLocks/>
            <a:endCxn id="7" idx="1"/>
          </p:cNvCxnSpPr>
          <p:nvPr/>
        </p:nvCxnSpPr>
        <p:spPr>
          <a:xfrm flipV="1">
            <a:off x="6339840" y="3106713"/>
            <a:ext cx="172920" cy="2616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48B19B00-693A-D048-B4D6-71A1CCC37F21}"/>
              </a:ext>
            </a:extLst>
          </p:cNvPr>
          <p:cNvCxnSpPr>
            <a:cxnSpLocks/>
            <a:endCxn id="6" idx="1"/>
          </p:cNvCxnSpPr>
          <p:nvPr/>
        </p:nvCxnSpPr>
        <p:spPr>
          <a:xfrm>
            <a:off x="6339840" y="3664409"/>
            <a:ext cx="172920" cy="2616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F62B279A-39A0-CB48-B59A-2406764A74B9}"/>
              </a:ext>
            </a:extLst>
          </p:cNvPr>
          <p:cNvCxnSpPr>
            <a:cxnSpLocks/>
            <a:stCxn id="3" idx="3"/>
          </p:cNvCxnSpPr>
          <p:nvPr/>
        </p:nvCxnSpPr>
        <p:spPr>
          <a:xfrm flipV="1">
            <a:off x="2785998" y="3368323"/>
            <a:ext cx="201642" cy="94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5633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34AA5-6968-9F47-B606-1A435D086DAA}"/>
              </a:ext>
            </a:extLst>
          </p:cNvPr>
          <p:cNvSpPr>
            <a:spLocks noGrp="1"/>
          </p:cNvSpPr>
          <p:nvPr>
            <p:ph type="title"/>
          </p:nvPr>
        </p:nvSpPr>
        <p:spPr/>
        <p:txBody>
          <a:bodyPr/>
          <a:lstStyle/>
          <a:p>
            <a:r>
              <a:rPr lang="nl-BE" sz="2800" dirty="0"/>
              <a:t>Hoppin vanaf 2020 in het straatbeeld</a:t>
            </a:r>
            <a:br>
              <a:rPr lang="nl-BE" sz="2800" dirty="0"/>
            </a:br>
            <a:endParaRPr lang="nl-BE" sz="2800" dirty="0"/>
          </a:p>
        </p:txBody>
      </p:sp>
      <p:sp>
        <p:nvSpPr>
          <p:cNvPr id="4" name="Tijdelijke aanduiding voor inhoud 3">
            <a:extLst>
              <a:ext uri="{FF2B5EF4-FFF2-40B4-BE49-F238E27FC236}">
                <a16:creationId xmlns:a16="http://schemas.microsoft.com/office/drawing/2014/main" id="{39677D69-1473-C449-B0BC-E1DCB886855C}"/>
              </a:ext>
            </a:extLst>
          </p:cNvPr>
          <p:cNvSpPr>
            <a:spLocks noGrp="1"/>
          </p:cNvSpPr>
          <p:nvPr>
            <p:ph idx="1"/>
          </p:nvPr>
        </p:nvSpPr>
        <p:spPr>
          <a:xfrm>
            <a:off x="1296000" y="1729713"/>
            <a:ext cx="3953472" cy="2754000"/>
          </a:xfrm>
        </p:spPr>
        <p:txBody>
          <a:bodyPr/>
          <a:lstStyle/>
          <a:p>
            <a:r>
              <a:rPr lang="nl-NL" sz="1800" dirty="0">
                <a:latin typeface="+mn-lt"/>
              </a:rPr>
              <a:t>Met de opening van de </a:t>
            </a:r>
            <a:r>
              <a:rPr lang="nl-BE" sz="1800" dirty="0">
                <a:latin typeface="+mn-lt"/>
              </a:rPr>
              <a:t>eerste mobipunten in Hoppinstijl, de zgn. </a:t>
            </a:r>
            <a:r>
              <a:rPr lang="nl-BE" sz="1800" b="1" dirty="0">
                <a:latin typeface="+mn-lt"/>
              </a:rPr>
              <a:t>Hoppinpunten</a:t>
            </a:r>
            <a:r>
              <a:rPr lang="nl-BE" sz="1800" dirty="0">
                <a:latin typeface="+mn-lt"/>
              </a:rPr>
              <a:t> </a:t>
            </a:r>
            <a:r>
              <a:rPr lang="nl-NL" sz="1800" dirty="0">
                <a:latin typeface="+mn-lt"/>
              </a:rPr>
              <a:t>in Leuven en Zoutleeuw</a:t>
            </a:r>
          </a:p>
        </p:txBody>
      </p:sp>
      <p:sp>
        <p:nvSpPr>
          <p:cNvPr id="13" name="Tekstvak 12">
            <a:extLst>
              <a:ext uri="{FF2B5EF4-FFF2-40B4-BE49-F238E27FC236}">
                <a16:creationId xmlns:a16="http://schemas.microsoft.com/office/drawing/2014/main" id="{7EC2D672-E9FB-BA43-AC59-DC9E0615ED5F}"/>
              </a:ext>
            </a:extLst>
          </p:cNvPr>
          <p:cNvSpPr txBox="1"/>
          <p:nvPr/>
        </p:nvSpPr>
        <p:spPr>
          <a:xfrm>
            <a:off x="3373536" y="3837836"/>
            <a:ext cx="1875936" cy="738664"/>
          </a:xfrm>
          <a:prstGeom prst="rect">
            <a:avLst/>
          </a:prstGeom>
          <a:noFill/>
        </p:spPr>
        <p:txBody>
          <a:bodyPr wrap="square" rtlCol="0">
            <a:spAutoFit/>
          </a:bodyPr>
          <a:lstStyle/>
          <a:p>
            <a:pPr algn="r"/>
            <a:r>
              <a:rPr lang="nl-BE" sz="1400" dirty="0"/>
              <a:t>Ontwerp analoge, digitale en kleine Hoppinzuil</a:t>
            </a:r>
          </a:p>
        </p:txBody>
      </p:sp>
      <p:pic>
        <p:nvPicPr>
          <p:cNvPr id="7" name="Afbeelding 6">
            <a:extLst>
              <a:ext uri="{FF2B5EF4-FFF2-40B4-BE49-F238E27FC236}">
                <a16:creationId xmlns:a16="http://schemas.microsoft.com/office/drawing/2014/main" id="{9C81B74B-970F-FB4B-BE45-78F6637CCC9A}"/>
              </a:ext>
            </a:extLst>
          </p:cNvPr>
          <p:cNvPicPr>
            <a:picLocks noChangeAspect="1"/>
          </p:cNvPicPr>
          <p:nvPr/>
        </p:nvPicPr>
        <p:blipFill>
          <a:blip r:embed="rId3"/>
          <a:stretch>
            <a:fillRect/>
          </a:stretch>
        </p:blipFill>
        <p:spPr>
          <a:xfrm>
            <a:off x="5761605" y="1404000"/>
            <a:ext cx="3382395" cy="3739500"/>
          </a:xfrm>
          <a:prstGeom prst="rect">
            <a:avLst/>
          </a:prstGeom>
        </p:spPr>
      </p:pic>
    </p:spTree>
    <p:extLst>
      <p:ext uri="{BB962C8B-B14F-4D97-AF65-F5344CB8AC3E}">
        <p14:creationId xmlns:p14="http://schemas.microsoft.com/office/powerpoint/2010/main" val="131606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34AA5-6968-9F47-B606-1A435D086DAA}"/>
              </a:ext>
            </a:extLst>
          </p:cNvPr>
          <p:cNvSpPr>
            <a:spLocks noGrp="1"/>
          </p:cNvSpPr>
          <p:nvPr>
            <p:ph type="title"/>
          </p:nvPr>
        </p:nvSpPr>
        <p:spPr/>
        <p:txBody>
          <a:bodyPr/>
          <a:lstStyle/>
          <a:p>
            <a:r>
              <a:rPr lang="nl-BE" sz="2800" dirty="0"/>
              <a:t>Huisstijlgids</a:t>
            </a:r>
          </a:p>
        </p:txBody>
      </p:sp>
      <p:sp>
        <p:nvSpPr>
          <p:cNvPr id="4" name="Tijdelijke aanduiding voor inhoud 3">
            <a:extLst>
              <a:ext uri="{FF2B5EF4-FFF2-40B4-BE49-F238E27FC236}">
                <a16:creationId xmlns:a16="http://schemas.microsoft.com/office/drawing/2014/main" id="{39677D69-1473-C449-B0BC-E1DCB886855C}"/>
              </a:ext>
            </a:extLst>
          </p:cNvPr>
          <p:cNvSpPr>
            <a:spLocks noGrp="1"/>
          </p:cNvSpPr>
          <p:nvPr>
            <p:ph idx="1"/>
          </p:nvPr>
        </p:nvSpPr>
        <p:spPr>
          <a:xfrm>
            <a:off x="1296000" y="1729713"/>
            <a:ext cx="4422048" cy="2754000"/>
          </a:xfrm>
        </p:spPr>
        <p:txBody>
          <a:bodyPr/>
          <a:lstStyle/>
          <a:p>
            <a:r>
              <a:rPr lang="nl-NL" sz="1800" dirty="0">
                <a:latin typeface="+mn-lt"/>
              </a:rPr>
              <a:t>Met logo, kleuren, lettertypes, iconografie en ontwerp Hoppinzuilen*</a:t>
            </a:r>
          </a:p>
          <a:p>
            <a:endParaRPr lang="nl-NL" sz="1800" dirty="0">
              <a:latin typeface="+mn-lt"/>
            </a:endParaRPr>
          </a:p>
          <a:p>
            <a:r>
              <a:rPr lang="nl-NL" sz="1800" dirty="0">
                <a:latin typeface="+mn-lt"/>
              </a:rPr>
              <a:t>Functie van de Hoppinzuil</a:t>
            </a:r>
          </a:p>
          <a:p>
            <a:pPr lvl="1"/>
            <a:r>
              <a:rPr lang="nl-NL" sz="1600" dirty="0">
                <a:solidFill>
                  <a:schemeClr val="tx1"/>
                </a:solidFill>
                <a:latin typeface="+mn-lt"/>
              </a:rPr>
              <a:t>Gidsfunctie a.d.h.v. logo</a:t>
            </a:r>
          </a:p>
          <a:p>
            <a:pPr lvl="1"/>
            <a:r>
              <a:rPr lang="nl-NL" sz="1600" dirty="0">
                <a:solidFill>
                  <a:schemeClr val="tx1"/>
                </a:solidFill>
                <a:latin typeface="+mn-lt"/>
              </a:rPr>
              <a:t>Aanduiding mobiliteitsopties</a:t>
            </a:r>
          </a:p>
          <a:p>
            <a:pPr lvl="1"/>
            <a:r>
              <a:rPr lang="nl-NL" sz="1600" dirty="0">
                <a:solidFill>
                  <a:schemeClr val="tx1"/>
                </a:solidFill>
                <a:latin typeface="+mn-lt"/>
              </a:rPr>
              <a:t>Navigatiefunctie in de omgeving</a:t>
            </a:r>
          </a:p>
          <a:p>
            <a:pPr lvl="1"/>
            <a:r>
              <a:rPr lang="nl-NL" sz="1600" dirty="0">
                <a:solidFill>
                  <a:schemeClr val="tx1"/>
                </a:solidFill>
                <a:latin typeface="+mn-lt"/>
              </a:rPr>
              <a:t>Signatuur van de Vlaamse overheid</a:t>
            </a:r>
          </a:p>
        </p:txBody>
      </p:sp>
      <p:sp>
        <p:nvSpPr>
          <p:cNvPr id="5" name="Tekstvak 4">
            <a:extLst>
              <a:ext uri="{FF2B5EF4-FFF2-40B4-BE49-F238E27FC236}">
                <a16:creationId xmlns:a16="http://schemas.microsoft.com/office/drawing/2014/main" id="{1C75D2D5-E9C6-3E40-AB63-96A1B424B3C1}"/>
              </a:ext>
            </a:extLst>
          </p:cNvPr>
          <p:cNvSpPr txBox="1"/>
          <p:nvPr/>
        </p:nvSpPr>
        <p:spPr>
          <a:xfrm>
            <a:off x="1921056" y="4576500"/>
            <a:ext cx="4171400" cy="461665"/>
          </a:xfrm>
          <a:prstGeom prst="rect">
            <a:avLst/>
          </a:prstGeom>
          <a:noFill/>
        </p:spPr>
        <p:txBody>
          <a:bodyPr wrap="square" rtlCol="0">
            <a:spAutoFit/>
          </a:bodyPr>
          <a:lstStyle/>
          <a:p>
            <a:pPr algn="r"/>
            <a:r>
              <a:rPr lang="nl-BE" sz="1200" dirty="0"/>
              <a:t>* Ontwerp op basis van standaardzuilen Mobipunt vzw, wordt verder uitgebreid. </a:t>
            </a:r>
          </a:p>
        </p:txBody>
      </p:sp>
      <p:pic>
        <p:nvPicPr>
          <p:cNvPr id="6" name="Afbeelding 5">
            <a:extLst>
              <a:ext uri="{FF2B5EF4-FFF2-40B4-BE49-F238E27FC236}">
                <a16:creationId xmlns:a16="http://schemas.microsoft.com/office/drawing/2014/main" id="{64E5F19E-F201-3D47-973B-FC5D021F69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693" y="0"/>
            <a:ext cx="1557307" cy="5143500"/>
          </a:xfrm>
          <a:prstGeom prst="rect">
            <a:avLst/>
          </a:prstGeom>
        </p:spPr>
      </p:pic>
    </p:spTree>
    <p:extLst>
      <p:ext uri="{BB962C8B-B14F-4D97-AF65-F5344CB8AC3E}">
        <p14:creationId xmlns:p14="http://schemas.microsoft.com/office/powerpoint/2010/main" val="769298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hidden="1">
            <a:extLst>
              <a:ext uri="{FF2B5EF4-FFF2-40B4-BE49-F238E27FC236}">
                <a16:creationId xmlns:a16="http://schemas.microsoft.com/office/drawing/2014/main" id="{9849C720-880B-D347-97BF-0E99578E44E0}"/>
              </a:ext>
            </a:extLst>
          </p:cNvPr>
          <p:cNvSpPr>
            <a:spLocks noGrp="1"/>
          </p:cNvSpPr>
          <p:nvPr>
            <p:ph type="sldNum" sz="quarter" idx="12"/>
          </p:nvPr>
        </p:nvSpPr>
        <p:spPr/>
        <p:txBody>
          <a:bodyPr/>
          <a:lstStyle/>
          <a:p>
            <a:pPr>
              <a:spcAft>
                <a:spcPts val="600"/>
              </a:spcAft>
              <a:defRPr/>
            </a:pPr>
            <a:r>
              <a:rPr lang="nl-BE" altLang="nl-BE"/>
              <a:t>Dia </a:t>
            </a:r>
            <a:fld id="{B3E4AF8B-D0CD-439F-BA8D-BD1A7A5259D7}" type="slidenum">
              <a:rPr lang="nl-BE" altLang="nl-BE" smtClean="0"/>
              <a:pPr>
                <a:spcAft>
                  <a:spcPts val="600"/>
                </a:spcAft>
                <a:defRPr/>
              </a:pPr>
              <a:t>7</a:t>
            </a:fld>
            <a:endParaRPr lang="nl-BE" altLang="nl-BE"/>
          </a:p>
        </p:txBody>
      </p:sp>
      <p:sp>
        <p:nvSpPr>
          <p:cNvPr id="4" name="Rechthoek 3">
            <a:extLst>
              <a:ext uri="{FF2B5EF4-FFF2-40B4-BE49-F238E27FC236}">
                <a16:creationId xmlns:a16="http://schemas.microsoft.com/office/drawing/2014/main" id="{CF1ED5EF-DEE3-2341-8476-628C79420A95}"/>
              </a:ext>
            </a:extLst>
          </p:cNvPr>
          <p:cNvSpPr/>
          <p:nvPr/>
        </p:nvSpPr>
        <p:spPr>
          <a:xfrm>
            <a:off x="287382" y="4704428"/>
            <a:ext cx="1604927" cy="307777"/>
          </a:xfrm>
          <a:prstGeom prst="rect">
            <a:avLst/>
          </a:prstGeom>
          <a:noFill/>
        </p:spPr>
        <p:txBody>
          <a:bodyPr wrap="none" lIns="91440" tIns="45720" rIns="91440" bIns="45720">
            <a:spAutoFit/>
          </a:bodyPr>
          <a:lstStyle/>
          <a:p>
            <a:pPr algn="ctr"/>
            <a:r>
              <a:rPr lang="nl-NL" sz="1400" dirty="0">
                <a:ln w="0"/>
                <a:effectLst>
                  <a:outerShdw blurRad="38100" dist="19050" dir="2700000" algn="tl" rotWithShape="0">
                    <a:schemeClr val="dk1">
                      <a:alpha val="40000"/>
                    </a:schemeClr>
                  </a:outerShdw>
                </a:effectLst>
              </a:rPr>
              <a:t>Analoge zuil groot</a:t>
            </a:r>
          </a:p>
        </p:txBody>
      </p:sp>
      <p:pic>
        <p:nvPicPr>
          <p:cNvPr id="5" name="Afbeelding 4">
            <a:extLst>
              <a:ext uri="{FF2B5EF4-FFF2-40B4-BE49-F238E27FC236}">
                <a16:creationId xmlns:a16="http://schemas.microsoft.com/office/drawing/2014/main" id="{71927A79-CDCA-F845-9AE4-CD4255729F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8593" y="703544"/>
            <a:ext cx="3125435" cy="4000884"/>
          </a:xfrm>
          <a:prstGeom prst="rect">
            <a:avLst/>
          </a:prstGeom>
        </p:spPr>
      </p:pic>
      <p:pic>
        <p:nvPicPr>
          <p:cNvPr id="7" name="Afbeelding 6">
            <a:extLst>
              <a:ext uri="{FF2B5EF4-FFF2-40B4-BE49-F238E27FC236}">
                <a16:creationId xmlns:a16="http://schemas.microsoft.com/office/drawing/2014/main" id="{B495855E-4602-3F42-B938-CB69951D99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2309" y="452734"/>
            <a:ext cx="3162008" cy="4271630"/>
          </a:xfrm>
          <a:prstGeom prst="rect">
            <a:avLst/>
          </a:prstGeom>
        </p:spPr>
      </p:pic>
    </p:spTree>
    <p:extLst>
      <p:ext uri="{BB962C8B-B14F-4D97-AF65-F5344CB8AC3E}">
        <p14:creationId xmlns:p14="http://schemas.microsoft.com/office/powerpoint/2010/main" val="1090931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hidden="1">
            <a:extLst>
              <a:ext uri="{FF2B5EF4-FFF2-40B4-BE49-F238E27FC236}">
                <a16:creationId xmlns:a16="http://schemas.microsoft.com/office/drawing/2014/main" id="{3C974DDF-29AF-F74E-A26A-D6275CA1CEAF}"/>
              </a:ext>
            </a:extLst>
          </p:cNvPr>
          <p:cNvSpPr>
            <a:spLocks noGrp="1"/>
          </p:cNvSpPr>
          <p:nvPr>
            <p:ph type="sldNum" sz="quarter" idx="12"/>
          </p:nvPr>
        </p:nvSpPr>
        <p:spPr/>
        <p:txBody>
          <a:bodyPr/>
          <a:lstStyle/>
          <a:p>
            <a:pPr>
              <a:spcAft>
                <a:spcPts val="600"/>
              </a:spcAft>
              <a:defRPr/>
            </a:pPr>
            <a:r>
              <a:rPr lang="nl-BE" altLang="nl-BE">
                <a:solidFill>
                  <a:prstClr val="black"/>
                </a:solidFill>
              </a:rPr>
              <a:t>Dia </a:t>
            </a:r>
            <a:fld id="{B3E4AF8B-D0CD-439F-BA8D-BD1A7A5259D7}" type="slidenum">
              <a:rPr lang="nl-BE" altLang="nl-BE" smtClean="0">
                <a:solidFill>
                  <a:prstClr val="black"/>
                </a:solidFill>
              </a:rPr>
              <a:pPr>
                <a:spcAft>
                  <a:spcPts val="600"/>
                </a:spcAft>
                <a:defRPr/>
              </a:pPr>
              <a:t>8</a:t>
            </a:fld>
            <a:endParaRPr lang="nl-BE" altLang="nl-BE">
              <a:solidFill>
                <a:prstClr val="black"/>
              </a:solidFill>
            </a:endParaRPr>
          </a:p>
        </p:txBody>
      </p:sp>
      <p:pic>
        <p:nvPicPr>
          <p:cNvPr id="6" name="Afbeelding 5">
            <a:extLst>
              <a:ext uri="{FF2B5EF4-FFF2-40B4-BE49-F238E27FC236}">
                <a16:creationId xmlns:a16="http://schemas.microsoft.com/office/drawing/2014/main" id="{A19F2A5E-081F-CE4E-BBBD-55C15DE58793}"/>
              </a:ext>
            </a:extLst>
          </p:cNvPr>
          <p:cNvPicPr>
            <a:picLocks noChangeAspect="1"/>
          </p:cNvPicPr>
          <p:nvPr/>
        </p:nvPicPr>
        <p:blipFill rotWithShape="1">
          <a:blip r:embed="rId2">
            <a:extLst>
              <a:ext uri="{28A0092B-C50C-407E-A947-70E740481C1C}">
                <a14:useLocalDpi xmlns:a14="http://schemas.microsoft.com/office/drawing/2010/main" val="0"/>
              </a:ext>
            </a:extLst>
          </a:blip>
          <a:srcRect l="-79" t="7946" r="79" b="12490"/>
          <a:stretch/>
        </p:blipFill>
        <p:spPr>
          <a:xfrm>
            <a:off x="-16329" y="1"/>
            <a:ext cx="9144000" cy="5143500"/>
          </a:xfrm>
          <a:prstGeom prst="rect">
            <a:avLst/>
          </a:prstGeom>
        </p:spPr>
      </p:pic>
      <p:sp>
        <p:nvSpPr>
          <p:cNvPr id="4" name="Rechthoek 3">
            <a:extLst>
              <a:ext uri="{FF2B5EF4-FFF2-40B4-BE49-F238E27FC236}">
                <a16:creationId xmlns:a16="http://schemas.microsoft.com/office/drawing/2014/main" id="{57B1E4BB-FE08-8242-BDE3-FDD9FF97EA22}"/>
              </a:ext>
            </a:extLst>
          </p:cNvPr>
          <p:cNvSpPr/>
          <p:nvPr/>
        </p:nvSpPr>
        <p:spPr>
          <a:xfrm>
            <a:off x="7452511" y="129923"/>
            <a:ext cx="1691489" cy="523220"/>
          </a:xfrm>
          <a:prstGeom prst="rect">
            <a:avLst/>
          </a:prstGeom>
          <a:noFill/>
        </p:spPr>
        <p:txBody>
          <a:bodyPr wrap="none" lIns="91440" tIns="45720" rIns="91440" bIns="45720">
            <a:spAutoFit/>
          </a:bodyPr>
          <a:lstStyle/>
          <a:p>
            <a:r>
              <a:rPr lang="nl-NL" sz="1400" dirty="0">
                <a:ln w="0"/>
                <a:effectLst>
                  <a:outerShdw blurRad="38100" dist="19050" dir="2700000" algn="tl" rotWithShape="0">
                    <a:schemeClr val="dk1">
                      <a:alpha val="40000"/>
                    </a:schemeClr>
                  </a:outerShdw>
                </a:effectLst>
              </a:rPr>
              <a:t>Analoge zuil groot, </a:t>
            </a:r>
          </a:p>
          <a:p>
            <a:r>
              <a:rPr lang="nl-NL" sz="1400" dirty="0">
                <a:ln w="0"/>
                <a:effectLst>
                  <a:outerShdw blurRad="38100" dist="19050" dir="2700000" algn="tl" rotWithShape="0">
                    <a:schemeClr val="dk1">
                      <a:alpha val="40000"/>
                    </a:schemeClr>
                  </a:outerShdw>
                </a:effectLst>
              </a:rPr>
              <a:t>met kaart + iconen</a:t>
            </a:r>
          </a:p>
        </p:txBody>
      </p:sp>
    </p:spTree>
    <p:extLst>
      <p:ext uri="{BB962C8B-B14F-4D97-AF65-F5344CB8AC3E}">
        <p14:creationId xmlns:p14="http://schemas.microsoft.com/office/powerpoint/2010/main" val="1479785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hidden="1">
            <a:extLst>
              <a:ext uri="{FF2B5EF4-FFF2-40B4-BE49-F238E27FC236}">
                <a16:creationId xmlns:a16="http://schemas.microsoft.com/office/drawing/2014/main" id="{97759226-B1FD-BE41-97FE-CF2CDB96CEFF}"/>
              </a:ext>
            </a:extLst>
          </p:cNvPr>
          <p:cNvSpPr>
            <a:spLocks noGrp="1"/>
          </p:cNvSpPr>
          <p:nvPr>
            <p:ph type="sldNum" sz="quarter" idx="12"/>
          </p:nvPr>
        </p:nvSpPr>
        <p:spPr/>
        <p:txBody>
          <a:bodyPr/>
          <a:lstStyle/>
          <a:p>
            <a:pPr>
              <a:spcAft>
                <a:spcPts val="600"/>
              </a:spcAft>
              <a:defRPr/>
            </a:pPr>
            <a:r>
              <a:rPr lang="nl-BE" altLang="nl-BE"/>
              <a:t>Dia </a:t>
            </a:r>
            <a:fld id="{B3E4AF8B-D0CD-439F-BA8D-BD1A7A5259D7}" type="slidenum">
              <a:rPr lang="nl-BE" altLang="nl-BE" smtClean="0"/>
              <a:pPr>
                <a:spcAft>
                  <a:spcPts val="600"/>
                </a:spcAft>
                <a:defRPr/>
              </a:pPr>
              <a:t>9</a:t>
            </a:fld>
            <a:endParaRPr lang="nl-BE" altLang="nl-BE"/>
          </a:p>
        </p:txBody>
      </p:sp>
      <p:pic>
        <p:nvPicPr>
          <p:cNvPr id="7" name="Afbeelding 6">
            <a:extLst>
              <a:ext uri="{FF2B5EF4-FFF2-40B4-BE49-F238E27FC236}">
                <a16:creationId xmlns:a16="http://schemas.microsoft.com/office/drawing/2014/main" id="{3EFDE5A6-5C3B-3D4A-8514-FF8BECE17681}"/>
              </a:ext>
            </a:extLst>
          </p:cNvPr>
          <p:cNvPicPr>
            <a:picLocks noChangeAspect="1"/>
          </p:cNvPicPr>
          <p:nvPr/>
        </p:nvPicPr>
        <p:blipFill rotWithShape="1">
          <a:blip r:embed="rId2">
            <a:extLst>
              <a:ext uri="{28A0092B-C50C-407E-A947-70E740481C1C}">
                <a14:useLocalDpi xmlns:a14="http://schemas.microsoft.com/office/drawing/2010/main" val="0"/>
              </a:ext>
            </a:extLst>
          </a:blip>
          <a:srcRect t="10304" b="9963"/>
          <a:stretch/>
        </p:blipFill>
        <p:spPr>
          <a:xfrm>
            <a:off x="-1" y="-1"/>
            <a:ext cx="9112853" cy="5143501"/>
          </a:xfrm>
          <a:prstGeom prst="rect">
            <a:avLst/>
          </a:prstGeom>
        </p:spPr>
      </p:pic>
      <p:sp>
        <p:nvSpPr>
          <p:cNvPr id="4" name="Rechthoek 3">
            <a:extLst>
              <a:ext uri="{FF2B5EF4-FFF2-40B4-BE49-F238E27FC236}">
                <a16:creationId xmlns:a16="http://schemas.microsoft.com/office/drawing/2014/main" id="{00674EEE-8FEF-A941-9819-4D711A8092D2}"/>
              </a:ext>
            </a:extLst>
          </p:cNvPr>
          <p:cNvSpPr/>
          <p:nvPr/>
        </p:nvSpPr>
        <p:spPr>
          <a:xfrm>
            <a:off x="7331527" y="173058"/>
            <a:ext cx="1558440" cy="307777"/>
          </a:xfrm>
          <a:prstGeom prst="rect">
            <a:avLst/>
          </a:prstGeom>
          <a:noFill/>
        </p:spPr>
        <p:txBody>
          <a:bodyPr wrap="none" lIns="91440" tIns="45720" rIns="91440" bIns="45720">
            <a:spAutoFit/>
          </a:bodyPr>
          <a:lstStyle/>
          <a:p>
            <a:r>
              <a:rPr lang="nl-NL" sz="1400" dirty="0">
                <a:ln w="0"/>
                <a:effectLst>
                  <a:outerShdw blurRad="38100" dist="19050" dir="2700000" algn="tl" rotWithShape="0">
                    <a:schemeClr val="dk1">
                      <a:alpha val="40000"/>
                    </a:schemeClr>
                  </a:outerShdw>
                </a:effectLst>
              </a:rPr>
              <a:t>Digitale zuil groot</a:t>
            </a:r>
          </a:p>
        </p:txBody>
      </p:sp>
    </p:spTree>
    <p:extLst>
      <p:ext uri="{BB962C8B-B14F-4D97-AF65-F5344CB8AC3E}">
        <p14:creationId xmlns:p14="http://schemas.microsoft.com/office/powerpoint/2010/main" val="1661157304"/>
      </p:ext>
    </p:extLst>
  </p:cSld>
  <p:clrMapOvr>
    <a:masterClrMapping/>
  </p:clrMapOvr>
</p:sld>
</file>

<file path=ppt/theme/theme1.xml><?xml version="1.0" encoding="utf-8"?>
<a:theme xmlns:a="http://schemas.openxmlformats.org/drawingml/2006/main" name="Titel_presentatie">
  <a:themeElements>
    <a:clrScheme name="Departement MOW">
      <a:dk1>
        <a:sysClr val="windowText" lastClr="000000"/>
      </a:dk1>
      <a:lt1>
        <a:sysClr val="window" lastClr="FFFFFF"/>
      </a:lt1>
      <a:dk2>
        <a:srgbClr val="1C7070"/>
      </a:dk2>
      <a:lt2>
        <a:srgbClr val="EEECE1"/>
      </a:lt2>
      <a:accent1>
        <a:srgbClr val="1C7070"/>
      </a:accent1>
      <a:accent2>
        <a:srgbClr val="2B5B25"/>
      </a:accent2>
      <a:accent3>
        <a:srgbClr val="543F5E"/>
      </a:accent3>
      <a:accent4>
        <a:srgbClr val="8064A2"/>
      </a:accent4>
      <a:accent5>
        <a:srgbClr val="15465B"/>
      </a:accent5>
      <a:accent6>
        <a:srgbClr val="912D2D"/>
      </a:accent6>
      <a:hlink>
        <a:srgbClr val="0000FF"/>
      </a:hlink>
      <a:folHlink>
        <a:srgbClr val="800080"/>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MOW_corporate_Flanders_16-9 widescreen v1" id="{BC99F72B-4912-480B-AABF-DF7A0B94D853}" vid="{29535C8E-6686-43DC-8B58-479B089D84B4}"/>
    </a:ext>
  </a:extLst>
</a:theme>
</file>

<file path=ppt/theme/theme2.xml><?xml version="1.0" encoding="utf-8"?>
<a:theme xmlns:a="http://schemas.openxmlformats.org/drawingml/2006/main" name="Hoofdstukken">
  <a:themeElements>
    <a:clrScheme name="Departement MOW">
      <a:dk1>
        <a:sysClr val="windowText" lastClr="000000"/>
      </a:dk1>
      <a:lt1>
        <a:sysClr val="window" lastClr="FFFFFF"/>
      </a:lt1>
      <a:dk2>
        <a:srgbClr val="1C7070"/>
      </a:dk2>
      <a:lt2>
        <a:srgbClr val="EEECE1"/>
      </a:lt2>
      <a:accent1>
        <a:srgbClr val="1C7070"/>
      </a:accent1>
      <a:accent2>
        <a:srgbClr val="2B5B25"/>
      </a:accent2>
      <a:accent3>
        <a:srgbClr val="543F5E"/>
      </a:accent3>
      <a:accent4>
        <a:srgbClr val="8064A2"/>
      </a:accent4>
      <a:accent5>
        <a:srgbClr val="15465B"/>
      </a:accent5>
      <a:accent6>
        <a:srgbClr val="912D2D"/>
      </a:accent6>
      <a:hlink>
        <a:srgbClr val="0000FF"/>
      </a:hlink>
      <a:folHlink>
        <a:srgbClr val="800080"/>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MOW_corporate_Flanders_16-9 widescreen v1" id="{BC99F72B-4912-480B-AABF-DF7A0B94D853}" vid="{F8857715-B68E-4A9D-B9FF-C54D26D48822}"/>
    </a:ext>
  </a:extLst>
</a:theme>
</file>

<file path=ppt/theme/theme3.xml><?xml version="1.0" encoding="utf-8"?>
<a:theme xmlns:a="http://schemas.openxmlformats.org/drawingml/2006/main" name="Inhoud presentatie">
  <a:themeElements>
    <a:clrScheme name="Departement MOW">
      <a:dk1>
        <a:sysClr val="windowText" lastClr="000000"/>
      </a:dk1>
      <a:lt1>
        <a:sysClr val="window" lastClr="FFFFFF"/>
      </a:lt1>
      <a:dk2>
        <a:srgbClr val="1C7070"/>
      </a:dk2>
      <a:lt2>
        <a:srgbClr val="EEECE1"/>
      </a:lt2>
      <a:accent1>
        <a:srgbClr val="1C7070"/>
      </a:accent1>
      <a:accent2>
        <a:srgbClr val="2B5B25"/>
      </a:accent2>
      <a:accent3>
        <a:srgbClr val="543F5E"/>
      </a:accent3>
      <a:accent4>
        <a:srgbClr val="8064A2"/>
      </a:accent4>
      <a:accent5>
        <a:srgbClr val="15465B"/>
      </a:accent5>
      <a:accent6>
        <a:srgbClr val="912D2D"/>
      </a:accent6>
      <a:hlink>
        <a:srgbClr val="0000FF"/>
      </a:hlink>
      <a:folHlink>
        <a:srgbClr val="800080"/>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OW_corporate_Flanders_16-9 widescreen v1" id="{BC99F72B-4912-480B-AABF-DF7A0B94D853}" vid="{040C5E07-4FF9-42AF-832D-0E1613A23F73}"/>
    </a:ext>
  </a:extLst>
</a:theme>
</file>

<file path=ppt/theme/theme4.xml><?xml version="1.0" encoding="utf-8"?>
<a:theme xmlns:a="http://schemas.openxmlformats.org/drawingml/2006/main" name="1_Inhoud presentatie">
  <a:themeElements>
    <a:clrScheme name="Departement MOW">
      <a:dk1>
        <a:sysClr val="windowText" lastClr="000000"/>
      </a:dk1>
      <a:lt1>
        <a:sysClr val="window" lastClr="FFFFFF"/>
      </a:lt1>
      <a:dk2>
        <a:srgbClr val="1C7070"/>
      </a:dk2>
      <a:lt2>
        <a:srgbClr val="EEECE1"/>
      </a:lt2>
      <a:accent1>
        <a:srgbClr val="1C7070"/>
      </a:accent1>
      <a:accent2>
        <a:srgbClr val="2B5B25"/>
      </a:accent2>
      <a:accent3>
        <a:srgbClr val="543F5E"/>
      </a:accent3>
      <a:accent4>
        <a:srgbClr val="8064A2"/>
      </a:accent4>
      <a:accent5>
        <a:srgbClr val="15465B"/>
      </a:accent5>
      <a:accent6>
        <a:srgbClr val="912D2D"/>
      </a:accent6>
      <a:hlink>
        <a:srgbClr val="0000FF"/>
      </a:hlink>
      <a:folHlink>
        <a:srgbClr val="800080"/>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Inhoud presentatie">
  <a:themeElements>
    <a:clrScheme name="Departement MOW">
      <a:dk1>
        <a:sysClr val="windowText" lastClr="000000"/>
      </a:dk1>
      <a:lt1>
        <a:sysClr val="window" lastClr="FFFFFF"/>
      </a:lt1>
      <a:dk2>
        <a:srgbClr val="1C7070"/>
      </a:dk2>
      <a:lt2>
        <a:srgbClr val="EEECE1"/>
      </a:lt2>
      <a:accent1>
        <a:srgbClr val="1C7070"/>
      </a:accent1>
      <a:accent2>
        <a:srgbClr val="2B5B25"/>
      </a:accent2>
      <a:accent3>
        <a:srgbClr val="543F5E"/>
      </a:accent3>
      <a:accent4>
        <a:srgbClr val="8064A2"/>
      </a:accent4>
      <a:accent5>
        <a:srgbClr val="15465B"/>
      </a:accent5>
      <a:accent6>
        <a:srgbClr val="912D2D"/>
      </a:accent6>
      <a:hlink>
        <a:srgbClr val="0000FF"/>
      </a:hlink>
      <a:folHlink>
        <a:srgbClr val="800080"/>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Inhoud presentatie">
  <a:themeElements>
    <a:clrScheme name="Departement MOW">
      <a:dk1>
        <a:sysClr val="windowText" lastClr="000000"/>
      </a:dk1>
      <a:lt1>
        <a:sysClr val="window" lastClr="FFFFFF"/>
      </a:lt1>
      <a:dk2>
        <a:srgbClr val="1C7070"/>
      </a:dk2>
      <a:lt2>
        <a:srgbClr val="EEECE1"/>
      </a:lt2>
      <a:accent1>
        <a:srgbClr val="1C7070"/>
      </a:accent1>
      <a:accent2>
        <a:srgbClr val="2B5B25"/>
      </a:accent2>
      <a:accent3>
        <a:srgbClr val="543F5E"/>
      </a:accent3>
      <a:accent4>
        <a:srgbClr val="8064A2"/>
      </a:accent4>
      <a:accent5>
        <a:srgbClr val="15465B"/>
      </a:accent5>
      <a:accent6>
        <a:srgbClr val="912D2D"/>
      </a:accent6>
      <a:hlink>
        <a:srgbClr val="0000FF"/>
      </a:hlink>
      <a:folHlink>
        <a:srgbClr val="800080"/>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251807FB3C09243B08180EF1C336778" ma:contentTypeVersion="11" ma:contentTypeDescription="Een nieuw document maken." ma:contentTypeScope="" ma:versionID="95b33955b85fedc2234bc59a93d61df5">
  <xsd:schema xmlns:xsd="http://www.w3.org/2001/XMLSchema" xmlns:xs="http://www.w3.org/2001/XMLSchema" xmlns:p="http://schemas.microsoft.com/office/2006/metadata/properties" xmlns:ns1="http://schemas.microsoft.com/sharepoint/v3" xmlns:ns2="f1010002-3ebc-421b-9aaf-b15b1c3ebaed" xmlns:ns3="a45418da-3d36-47c7-8893-d467cd201928" targetNamespace="http://schemas.microsoft.com/office/2006/metadata/properties" ma:root="true" ma:fieldsID="0043ec00d4d5e3871777085356a68db0" ns1:_="" ns2:_="" ns3:_="">
    <xsd:import namespace="http://schemas.microsoft.com/sharepoint/v3"/>
    <xsd:import namespace="f1010002-3ebc-421b-9aaf-b15b1c3ebaed"/>
    <xsd:import namespace="a45418da-3d36-47c7-8893-d467cd201928"/>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Begindatum van de planning" ma:description="Geplande begindatum is een sitekolom die door de publicatiefunctie gemaakt wordt. Het wordt gebruikt om een specifieke datum en tijd op te geven waarop de pagina voor het eerst verschijnt voor sitebezoekers." ma:hidden="true" ma:internalName="PublishingStartDate">
      <xsd:simpleType>
        <xsd:restriction base="dms:Unknown"/>
      </xsd:simpleType>
    </xsd:element>
    <xsd:element name="PublishingExpirationDate" ma:index="9" nillable="true" ma:displayName="Einddatum van de planning" ma:description="Geplande einddatum is een sitekolom die door de publicatiefunctie gemaakt wordt. Het wordt gebruikt om een specifieke datum en tijd op te geven waarop de pagina niet langer verschijnt voor sitebezoeke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010002-3ebc-421b-9aaf-b15b1c3ebae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5418da-3d36-47c7-8893-d467cd201928"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CF9411-881F-433E-A322-D949B848CCD0}">
  <ds:schemaRefs>
    <ds:schemaRef ds:uri="http://purl.org/dc/terms/"/>
    <ds:schemaRef ds:uri="1f2ed65d-9cf2-4a59-85a0-d6b427b56029"/>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567530D-70FE-4819-85D4-34D3AAB8AD19}">
  <ds:schemaRefs>
    <ds:schemaRef ds:uri="http://schemas.microsoft.com/sharepoint/v3/contenttype/forms"/>
  </ds:schemaRefs>
</ds:datastoreItem>
</file>

<file path=customXml/itemProps3.xml><?xml version="1.0" encoding="utf-8"?>
<ds:datastoreItem xmlns:ds="http://schemas.openxmlformats.org/officeDocument/2006/customXml" ds:itemID="{6EB4BA36-6632-4E3B-831D-8B4A920866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1010002-3ebc-421b-9aaf-b15b1c3ebaed"/>
    <ds:schemaRef ds:uri="a45418da-3d36-47c7-8893-d467cd2019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TotalTime>
  <Words>279</Words>
  <Application>Microsoft Office PowerPoint</Application>
  <PresentationFormat>Diavoorstelling (16:9)</PresentationFormat>
  <Paragraphs>51</Paragraphs>
  <Slides>10</Slides>
  <Notes>7</Notes>
  <HiddenSlides>0</HiddenSlides>
  <MMClips>0</MMClips>
  <ScaleCrop>false</ScaleCrop>
  <HeadingPairs>
    <vt:vector size="6" baseType="variant">
      <vt:variant>
        <vt:lpstr>Gebruikte lettertypen</vt:lpstr>
      </vt:variant>
      <vt:variant>
        <vt:i4>6</vt:i4>
      </vt:variant>
      <vt:variant>
        <vt:lpstr>Thema</vt:lpstr>
      </vt:variant>
      <vt:variant>
        <vt:i4>6</vt:i4>
      </vt:variant>
      <vt:variant>
        <vt:lpstr>Diatitels</vt:lpstr>
      </vt:variant>
      <vt:variant>
        <vt:i4>10</vt:i4>
      </vt:variant>
    </vt:vector>
  </HeadingPairs>
  <TitlesOfParts>
    <vt:vector size="22" baseType="lpstr">
      <vt:lpstr>FlandersArtSerif-Regular</vt:lpstr>
      <vt:lpstr>FlandersArtSans-Medium</vt:lpstr>
      <vt:lpstr>FlandersArtSans-Bold</vt:lpstr>
      <vt:lpstr>Arial</vt:lpstr>
      <vt:lpstr>Calibri</vt:lpstr>
      <vt:lpstr>FlandersArtSans-Regular</vt:lpstr>
      <vt:lpstr>Titel_presentatie</vt:lpstr>
      <vt:lpstr>Hoofdstukken</vt:lpstr>
      <vt:lpstr>Inhoud presentatie</vt:lpstr>
      <vt:lpstr>1_Inhoud presentatie</vt:lpstr>
      <vt:lpstr>3_Inhoud presentatie</vt:lpstr>
      <vt:lpstr>2_Inhoud presentatie</vt:lpstr>
      <vt:lpstr>Hoppin Een nieuw mobiliteitsmerk</vt:lpstr>
      <vt:lpstr>Basisbereikbaarheid </vt:lpstr>
      <vt:lpstr>Combimobiliteit als reflex </vt:lpstr>
      <vt:lpstr>Hoppin: één merk, één stem, verschillende oplossingen</vt:lpstr>
      <vt:lpstr>Hoppin vanaf 2020 in het straatbeeld </vt:lpstr>
      <vt:lpstr>Huisstijlgids</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Hoppin Een nieuw mobiliteitsmerk</dc:title>
  <dc:creator>Inge Dorssers</dc:creator>
  <cp:lastModifiedBy>Hechter Catherine</cp:lastModifiedBy>
  <cp:revision>8</cp:revision>
  <dcterms:created xsi:type="dcterms:W3CDTF">2020-10-12T07:25:28Z</dcterms:created>
  <dcterms:modified xsi:type="dcterms:W3CDTF">2022-02-02T13:59:38Z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0x0101002251807FB3C09243B08180EF1C336778</vt:lpwstr>
  </property>
</Properties>
</file>