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8" r:id="rId5"/>
    <p:sldMasterId id="2147483696" r:id="rId6"/>
    <p:sldMasterId id="2147483710" r:id="rId7"/>
  </p:sldMasterIdLst>
  <p:notesMasterIdLst>
    <p:notesMasterId r:id="rId175"/>
  </p:notesMasterIdLst>
  <p:handoutMasterIdLst>
    <p:handoutMasterId r:id="rId176"/>
  </p:handoutMasterIdLst>
  <p:sldIdLst>
    <p:sldId id="256" r:id="rId8"/>
    <p:sldId id="527" r:id="rId9"/>
    <p:sldId id="307" r:id="rId10"/>
    <p:sldId id="468" r:id="rId11"/>
    <p:sldId id="585" r:id="rId12"/>
    <p:sldId id="584" r:id="rId13"/>
    <p:sldId id="260" r:id="rId14"/>
    <p:sldId id="572" r:id="rId15"/>
    <p:sldId id="563" r:id="rId16"/>
    <p:sldId id="565" r:id="rId17"/>
    <p:sldId id="571" r:id="rId18"/>
    <p:sldId id="421" r:id="rId19"/>
    <p:sldId id="566" r:id="rId20"/>
    <p:sldId id="416" r:id="rId21"/>
    <p:sldId id="431" r:id="rId22"/>
    <p:sldId id="551" r:id="rId23"/>
    <p:sldId id="552" r:id="rId24"/>
    <p:sldId id="554" r:id="rId25"/>
    <p:sldId id="583" r:id="rId26"/>
    <p:sldId id="422" r:id="rId27"/>
    <p:sldId id="589" r:id="rId28"/>
    <p:sldId id="587" r:id="rId29"/>
    <p:sldId id="497" r:id="rId30"/>
    <p:sldId id="590" r:id="rId31"/>
    <p:sldId id="591" r:id="rId32"/>
    <p:sldId id="499" r:id="rId33"/>
    <p:sldId id="392" r:id="rId34"/>
    <p:sldId id="500" r:id="rId35"/>
    <p:sldId id="467" r:id="rId36"/>
    <p:sldId id="513" r:id="rId37"/>
    <p:sldId id="514" r:id="rId38"/>
    <p:sldId id="501" r:id="rId39"/>
    <p:sldId id="569" r:id="rId40"/>
    <p:sldId id="570" r:id="rId41"/>
    <p:sldId id="588" r:id="rId42"/>
    <p:sldId id="593" r:id="rId43"/>
    <p:sldId id="592" r:id="rId44"/>
    <p:sldId id="594" r:id="rId45"/>
    <p:sldId id="595" r:id="rId46"/>
    <p:sldId id="597" r:id="rId47"/>
    <p:sldId id="596" r:id="rId48"/>
    <p:sldId id="598" r:id="rId49"/>
    <p:sldId id="599" r:id="rId50"/>
    <p:sldId id="368" r:id="rId51"/>
    <p:sldId id="555" r:id="rId52"/>
    <p:sldId id="556" r:id="rId53"/>
    <p:sldId id="557" r:id="rId54"/>
    <p:sldId id="574" r:id="rId55"/>
    <p:sldId id="575" r:id="rId56"/>
    <p:sldId id="576" r:id="rId57"/>
    <p:sldId id="577" r:id="rId58"/>
    <p:sldId id="578" r:id="rId59"/>
    <p:sldId id="579" r:id="rId60"/>
    <p:sldId id="581" r:id="rId61"/>
    <p:sldId id="582" r:id="rId62"/>
    <p:sldId id="580" r:id="rId63"/>
    <p:sldId id="573" r:id="rId64"/>
    <p:sldId id="558" r:id="rId65"/>
    <p:sldId id="425" r:id="rId66"/>
    <p:sldId id="424" r:id="rId67"/>
    <p:sldId id="418" r:id="rId68"/>
    <p:sldId id="263" r:id="rId69"/>
    <p:sldId id="326" r:id="rId70"/>
    <p:sldId id="423" r:id="rId71"/>
    <p:sldId id="389" r:id="rId72"/>
    <p:sldId id="420" r:id="rId73"/>
    <p:sldId id="559" r:id="rId74"/>
    <p:sldId id="419" r:id="rId75"/>
    <p:sldId id="457" r:id="rId76"/>
    <p:sldId id="586" r:id="rId77"/>
    <p:sldId id="504" r:id="rId78"/>
    <p:sldId id="505" r:id="rId79"/>
    <p:sldId id="506" r:id="rId80"/>
    <p:sldId id="523" r:id="rId81"/>
    <p:sldId id="469" r:id="rId82"/>
    <p:sldId id="470" r:id="rId83"/>
    <p:sldId id="524" r:id="rId84"/>
    <p:sldId id="600" r:id="rId85"/>
    <p:sldId id="560" r:id="rId86"/>
    <p:sldId id="621" r:id="rId87"/>
    <p:sldId id="509" r:id="rId88"/>
    <p:sldId id="510" r:id="rId89"/>
    <p:sldId id="511" r:id="rId90"/>
    <p:sldId id="512" r:id="rId91"/>
    <p:sldId id="602" r:id="rId92"/>
    <p:sldId id="495" r:id="rId93"/>
    <p:sldId id="603" r:id="rId94"/>
    <p:sldId id="604" r:id="rId95"/>
    <p:sldId id="605" r:id="rId96"/>
    <p:sldId id="606" r:id="rId97"/>
    <p:sldId id="516" r:id="rId98"/>
    <p:sldId id="607" r:id="rId99"/>
    <p:sldId id="608" r:id="rId100"/>
    <p:sldId id="609" r:id="rId101"/>
    <p:sldId id="610" r:id="rId102"/>
    <p:sldId id="611" r:id="rId103"/>
    <p:sldId id="612" r:id="rId104"/>
    <p:sldId id="613" r:id="rId105"/>
    <p:sldId id="614" r:id="rId106"/>
    <p:sldId id="615" r:id="rId107"/>
    <p:sldId id="616" r:id="rId108"/>
    <p:sldId id="517" r:id="rId109"/>
    <p:sldId id="617" r:id="rId110"/>
    <p:sldId id="619" r:id="rId111"/>
    <p:sldId id="618" r:id="rId112"/>
    <p:sldId id="620" r:id="rId113"/>
    <p:sldId id="519" r:id="rId114"/>
    <p:sldId id="525" r:id="rId115"/>
    <p:sldId id="622" r:id="rId116"/>
    <p:sldId id="472" r:id="rId117"/>
    <p:sldId id="623" r:id="rId118"/>
    <p:sldId id="624" r:id="rId119"/>
    <p:sldId id="625" r:id="rId120"/>
    <p:sldId id="626" r:id="rId121"/>
    <p:sldId id="627" r:id="rId122"/>
    <p:sldId id="628" r:id="rId123"/>
    <p:sldId id="479" r:id="rId124"/>
    <p:sldId id="629" r:id="rId125"/>
    <p:sldId id="630" r:id="rId126"/>
    <p:sldId id="631" r:id="rId127"/>
    <p:sldId id="632" r:id="rId128"/>
    <p:sldId id="634" r:id="rId129"/>
    <p:sldId id="636" r:id="rId130"/>
    <p:sldId id="635" r:id="rId131"/>
    <p:sldId id="633" r:id="rId132"/>
    <p:sldId id="637" r:id="rId133"/>
    <p:sldId id="638" r:id="rId134"/>
    <p:sldId id="639" r:id="rId135"/>
    <p:sldId id="640" r:id="rId136"/>
    <p:sldId id="641" r:id="rId137"/>
    <p:sldId id="642" r:id="rId138"/>
    <p:sldId id="643" r:id="rId139"/>
    <p:sldId id="644" r:id="rId140"/>
    <p:sldId id="645" r:id="rId141"/>
    <p:sldId id="647" r:id="rId142"/>
    <p:sldId id="648" r:id="rId143"/>
    <p:sldId id="649" r:id="rId144"/>
    <p:sldId id="646" r:id="rId145"/>
    <p:sldId id="480" r:id="rId146"/>
    <p:sldId id="526" r:id="rId147"/>
    <p:sldId id="490" r:id="rId148"/>
    <p:sldId id="650" r:id="rId149"/>
    <p:sldId id="651" r:id="rId150"/>
    <p:sldId id="652" r:id="rId151"/>
    <p:sldId id="653" r:id="rId152"/>
    <p:sldId id="654" r:id="rId153"/>
    <p:sldId id="655" r:id="rId154"/>
    <p:sldId id="548" r:id="rId155"/>
    <p:sldId id="458" r:id="rId156"/>
    <p:sldId id="562" r:id="rId157"/>
    <p:sldId id="658" r:id="rId158"/>
    <p:sldId id="353" r:id="rId159"/>
    <p:sldId id="659" r:id="rId160"/>
    <p:sldId id="657" r:id="rId161"/>
    <p:sldId id="354" r:id="rId162"/>
    <p:sldId id="355" r:id="rId163"/>
    <p:sldId id="660" r:id="rId164"/>
    <p:sldId id="661" r:id="rId165"/>
    <p:sldId id="454" r:id="rId166"/>
    <p:sldId id="335" r:id="rId167"/>
    <p:sldId id="357" r:id="rId168"/>
    <p:sldId id="561" r:id="rId169"/>
    <p:sldId id="359" r:id="rId170"/>
    <p:sldId id="358" r:id="rId171"/>
    <p:sldId id="656" r:id="rId172"/>
    <p:sldId id="360" r:id="rId173"/>
    <p:sldId id="405" r:id="rId174"/>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maercke, Karl" initials="V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91" autoAdjust="0"/>
    <p:restoredTop sz="86373" autoAdjust="0"/>
  </p:normalViewPr>
  <p:slideViewPr>
    <p:cSldViewPr snapToGrid="0">
      <p:cViewPr varScale="1">
        <p:scale>
          <a:sx n="102" d="100"/>
          <a:sy n="102" d="100"/>
        </p:scale>
        <p:origin x="132" y="3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1" d="100"/>
          <a:sy n="81" d="100"/>
        </p:scale>
        <p:origin x="-2813" y="-82"/>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5" Type="http://schemas.openxmlformats.org/officeDocument/2006/relationships/notesMaster" Target="notesMasters/notesMaster1.xml"/><Relationship Id="rId170" Type="http://schemas.openxmlformats.org/officeDocument/2006/relationships/slide" Target="slides/slide163.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handoutMaster" Target="handoutMasters/handoutMaster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72" Type="http://schemas.openxmlformats.org/officeDocument/2006/relationships/slide" Target="slides/slide165.xml"/><Relationship Id="rId180"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BF0BBC7-69A4-4580-925A-0A22D88FF7F4}" type="datetimeFigureOut">
              <a:rPr lang="nl-BE" smtClean="0"/>
              <a:t>26/10/2020</a:t>
            </a:fld>
            <a:endParaRPr lang="nl-BE"/>
          </a:p>
        </p:txBody>
      </p:sp>
      <p:sp>
        <p:nvSpPr>
          <p:cNvPr id="4" name="Tijdelijke aanduiding voor voetteks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FAC23A1-84DE-4ACA-AF28-B0047690BD8E}" type="slidenum">
              <a:rPr lang="nl-BE" smtClean="0"/>
              <a:t>‹nr.›</a:t>
            </a:fld>
            <a:endParaRPr lang="nl-BE"/>
          </a:p>
        </p:txBody>
      </p:sp>
    </p:spTree>
    <p:extLst>
      <p:ext uri="{BB962C8B-B14F-4D97-AF65-F5344CB8AC3E}">
        <p14:creationId xmlns:p14="http://schemas.microsoft.com/office/powerpoint/2010/main" val="194320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4A285D5-F321-44C1-B464-5365C3F529A7}" type="datetimeFigureOut">
              <a:rPr lang="nl-BE" smtClean="0"/>
              <a:t>26/10/2020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2B7A13-FE1A-4FA0-8056-9D5DD185822D}" type="slidenum">
              <a:rPr lang="nl-BE" smtClean="0"/>
              <a:t>‹nr.›</a:t>
            </a:fld>
            <a:endParaRPr lang="nl-BE"/>
          </a:p>
        </p:txBody>
      </p:sp>
    </p:spTree>
    <p:extLst>
      <p:ext uri="{BB962C8B-B14F-4D97-AF65-F5344CB8AC3E}">
        <p14:creationId xmlns:p14="http://schemas.microsoft.com/office/powerpoint/2010/main" val="21632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02B7A13-FE1A-4FA0-8056-9D5DD185822D}" type="slidenum">
              <a:rPr lang="nl-BE" smtClean="0"/>
              <a:t>149</a:t>
            </a:fld>
            <a:endParaRPr lang="nl-BE"/>
          </a:p>
        </p:txBody>
      </p:sp>
    </p:spTree>
    <p:extLst>
      <p:ext uri="{BB962C8B-B14F-4D97-AF65-F5344CB8AC3E}">
        <p14:creationId xmlns:p14="http://schemas.microsoft.com/office/powerpoint/2010/main" val="72607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EA72F-6DCD-42AB-998F-0DF3FEECC99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42B409F9-9F1B-4816-AA39-26F73EF27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DDBD087-372B-4411-BA12-9460B726B43F}"/>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7290B049-91E0-4AFE-B32A-B148441C8B7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6B512BE-DA25-4114-BC6B-1DDD3D7353C4}"/>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15078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D8E2D-2EEA-4B12-AE9F-A98EC456F79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8AC1407-4BFA-42C6-8426-D044C502C39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C9D8FD1-7A69-4814-BF7D-5AE098CFC572}"/>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590BF766-3DAC-4454-8CB5-FB7F00C76F9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2ADC351-4A8F-455C-92A5-6049692BB7A8}"/>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235790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45DE36-FB9E-4C69-AEC6-D377F399A6F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79F0908-D4CA-4068-82F3-589F536314E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C7A400A-9056-4629-92C9-414BF43C5377}"/>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928AB8F9-F90D-4235-A635-2D9AEC9076C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263EED7-00ED-46BF-9D95-005B81F3E3AF}"/>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337908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ofdstuk_4">
    <p:spTree>
      <p:nvGrpSpPr>
        <p:cNvPr id="1" name=""/>
        <p:cNvGrpSpPr/>
        <p:nvPr/>
      </p:nvGrpSpPr>
      <p:grpSpPr>
        <a:xfrm>
          <a:off x="0" y="0"/>
          <a:ext cx="0" cy="0"/>
          <a:chOff x="0" y="0"/>
          <a:chExt cx="0" cy="0"/>
        </a:xfrm>
      </p:grpSpPr>
      <p:grpSp>
        <p:nvGrpSpPr>
          <p:cNvPr id="12" name="Groeperen 11"/>
          <p:cNvGrpSpPr/>
          <p:nvPr userDrawn="1"/>
        </p:nvGrpSpPr>
        <p:grpSpPr>
          <a:xfrm>
            <a:off x="384000" y="286526"/>
            <a:ext cx="11404675" cy="6265475"/>
            <a:chOff x="288000" y="288000"/>
            <a:chExt cx="8553506" cy="6265475"/>
          </a:xfrm>
          <a:solidFill>
            <a:srgbClr val="FFF200"/>
          </a:solidFill>
        </p:grpSpPr>
        <p:sp>
          <p:nvSpPr>
            <p:cNvPr id="10" name="Rechthoek 9"/>
            <p:cNvSpPr>
              <a:spLocks/>
            </p:cNvSpPr>
            <p:nvPr userDrawn="1"/>
          </p:nvSpPr>
          <p:spPr>
            <a:xfrm>
              <a:off x="288000" y="288000"/>
              <a:ext cx="6767999"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hasCustomPrompt="1"/>
          </p:nvPr>
        </p:nvSpPr>
        <p:spPr>
          <a:xfrm>
            <a:off x="3072000" y="2520001"/>
            <a:ext cx="7122776" cy="1579711"/>
          </a:xfrm>
        </p:spPr>
        <p:txBody>
          <a:bodyPr anchor="b" anchorCtr="0">
            <a:noAutofit/>
          </a:bodyPr>
          <a:lstStyle>
            <a:lvl1pPr algn="l">
              <a:lnSpc>
                <a:spcPts val="5400"/>
              </a:lnSpc>
              <a:defRPr sz="54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3072000" y="4174702"/>
            <a:ext cx="7139475" cy="1053708"/>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186" y="576000"/>
            <a:ext cx="2081167" cy="720000"/>
          </a:xfrm>
          <a:prstGeom prst="rect">
            <a:avLst/>
          </a:prstGeom>
        </p:spPr>
      </p:pic>
    </p:spTree>
    <p:extLst>
      <p:ext uri="{BB962C8B-B14F-4D97-AF65-F5344CB8AC3E}">
        <p14:creationId xmlns:p14="http://schemas.microsoft.com/office/powerpoint/2010/main" val="1303083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19" y="6336001"/>
            <a:ext cx="2855495" cy="365125"/>
          </a:xfrm>
        </p:spPr>
        <p:txBody>
          <a:bodyPr/>
          <a:lstStyle>
            <a:lvl1pPr>
              <a:defRPr sz="900"/>
            </a:lvl1pPr>
          </a:lstStyle>
          <a:p>
            <a:fld id="{7749CDD0-7D77-4D23-9A27-F361E39BA472}" type="datetime1">
              <a:rPr lang="nl-BE" smtClean="0"/>
              <a:pPr/>
              <a:t>26/10/2020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8" name="Titel 1"/>
          <p:cNvSpPr>
            <a:spLocks noGrp="1"/>
          </p:cNvSpPr>
          <p:nvPr>
            <p:ph type="title"/>
          </p:nvPr>
        </p:nvSpPr>
        <p:spPr>
          <a:xfrm>
            <a:off x="1728000" y="756000"/>
            <a:ext cx="9888000" cy="1116000"/>
          </a:xfrm>
        </p:spPr>
        <p:txBody>
          <a:bodyPr anchor="t" anchorCtr="0"/>
          <a:lstStyle>
            <a:lvl1pPr>
              <a:defRPr>
                <a:latin typeface="Flanders Art Sans Bold" pitchFamily="50"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 Art Sans" panose="00000500000000000000" pitchFamily="50" charset="0"/>
              </a:defRPr>
            </a:lvl1pPr>
            <a:lvl2pPr>
              <a:lnSpc>
                <a:spcPct val="90000"/>
              </a:lnSpc>
              <a:buSzPct val="75000"/>
              <a:buFontTx/>
              <a:buBlip>
                <a:blip r:embed="rId3"/>
              </a:buBlip>
              <a:defRPr sz="2200">
                <a:solidFill>
                  <a:schemeClr val="bg1">
                    <a:lumMod val="50000"/>
                  </a:schemeClr>
                </a:solidFill>
                <a:latin typeface="Flanders Art Sans" panose="00000500000000000000" pitchFamily="50" charset="0"/>
              </a:defRPr>
            </a:lvl2pPr>
            <a:lvl3pPr>
              <a:lnSpc>
                <a:spcPct val="90000"/>
              </a:lnSpc>
              <a:buSzPct val="85000"/>
              <a:defRPr>
                <a:latin typeface="Flanders Art Sans" panose="00000500000000000000" pitchFamily="50" charset="0"/>
              </a:defRPr>
            </a:lvl3pPr>
            <a:lvl4pPr>
              <a:lnSpc>
                <a:spcPct val="90000"/>
              </a:lnSpc>
              <a:defRPr>
                <a:latin typeface="Flanders Art Sans" panose="00000500000000000000" pitchFamily="50" charset="0"/>
              </a:defRPr>
            </a:lvl4pPr>
            <a:lvl5pPr>
              <a:lnSpc>
                <a:spcPct val="90000"/>
              </a:lnSpc>
              <a:defRPr>
                <a:latin typeface="Flanders Art Sans" panose="00000500000000000000" pitchFamily="50"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2703533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19" y="6336001"/>
            <a:ext cx="2855495" cy="365125"/>
          </a:xfrm>
        </p:spPr>
        <p:txBody>
          <a:bodyPr/>
          <a:lstStyle>
            <a:lvl1pPr>
              <a:defRPr sz="900"/>
            </a:lvl1pPr>
          </a:lstStyle>
          <a:p>
            <a:fld id="{7749CDD0-7D77-4D23-9A27-F361E39BA472}" type="datetime1">
              <a:rPr lang="nl-BE" smtClean="0"/>
              <a:pPr/>
              <a:t>26/10/2020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8" name="Titel 1"/>
          <p:cNvSpPr>
            <a:spLocks noGrp="1"/>
          </p:cNvSpPr>
          <p:nvPr>
            <p:ph type="title"/>
          </p:nvPr>
        </p:nvSpPr>
        <p:spPr>
          <a:xfrm>
            <a:off x="1728000" y="756000"/>
            <a:ext cx="9888000" cy="1116000"/>
          </a:xfrm>
        </p:spPr>
        <p:txBody>
          <a:bodyPr anchor="t" anchorCtr="0"/>
          <a:lstStyle>
            <a:lvl1pPr>
              <a:defRPr>
                <a:latin typeface="Flanders Art Sans Bold" pitchFamily="50"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 Art Sans" panose="00000500000000000000" pitchFamily="50" charset="0"/>
              </a:defRPr>
            </a:lvl1pPr>
            <a:lvl2pPr>
              <a:lnSpc>
                <a:spcPct val="90000"/>
              </a:lnSpc>
              <a:buSzPct val="75000"/>
              <a:buFontTx/>
              <a:buBlip>
                <a:blip r:embed="rId3"/>
              </a:buBlip>
              <a:defRPr sz="2200">
                <a:solidFill>
                  <a:schemeClr val="bg1">
                    <a:lumMod val="50000"/>
                  </a:schemeClr>
                </a:solidFill>
                <a:latin typeface="Flanders Art Sans" panose="00000500000000000000" pitchFamily="50" charset="0"/>
              </a:defRPr>
            </a:lvl2pPr>
            <a:lvl3pPr>
              <a:lnSpc>
                <a:spcPct val="90000"/>
              </a:lnSpc>
              <a:buSzPct val="85000"/>
              <a:defRPr>
                <a:latin typeface="Flanders Art Sans" panose="00000500000000000000" pitchFamily="50" charset="0"/>
              </a:defRPr>
            </a:lvl3pPr>
            <a:lvl4pPr>
              <a:lnSpc>
                <a:spcPct val="90000"/>
              </a:lnSpc>
              <a:defRPr>
                <a:latin typeface="Flanders Art Sans" panose="00000500000000000000" pitchFamily="50" charset="0"/>
              </a:defRPr>
            </a:lvl4pPr>
            <a:lvl5pPr>
              <a:lnSpc>
                <a:spcPct val="90000"/>
              </a:lnSpc>
              <a:defRPr>
                <a:latin typeface="Flanders Art Sans" panose="00000500000000000000" pitchFamily="50"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270353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19" y="6336001"/>
            <a:ext cx="2855495" cy="365125"/>
          </a:xfrm>
        </p:spPr>
        <p:txBody>
          <a:bodyPr/>
          <a:lstStyle>
            <a:lvl1pPr>
              <a:defRPr sz="900"/>
            </a:lvl1pPr>
          </a:lstStyle>
          <a:p>
            <a:fld id="{7749CDD0-7D77-4D23-9A27-F361E39BA472}" type="datetime1">
              <a:rPr lang="nl-BE" smtClean="0"/>
              <a:pPr/>
              <a:t>26/10/2020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8" name="Titel 1"/>
          <p:cNvSpPr>
            <a:spLocks noGrp="1"/>
          </p:cNvSpPr>
          <p:nvPr>
            <p:ph type="title"/>
          </p:nvPr>
        </p:nvSpPr>
        <p:spPr>
          <a:xfrm>
            <a:off x="1728000" y="756000"/>
            <a:ext cx="9888000" cy="1116000"/>
          </a:xfrm>
        </p:spPr>
        <p:txBody>
          <a:bodyPr anchor="t" anchorCtr="0"/>
          <a:lstStyle>
            <a:lvl1pPr>
              <a:defRPr>
                <a:latin typeface="Flanders Art Sans Bold" pitchFamily="50"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 Art Sans" panose="00000500000000000000" pitchFamily="50" charset="0"/>
              </a:defRPr>
            </a:lvl1pPr>
            <a:lvl2pPr>
              <a:lnSpc>
                <a:spcPct val="90000"/>
              </a:lnSpc>
              <a:buSzPct val="75000"/>
              <a:buFontTx/>
              <a:buBlip>
                <a:blip r:embed="rId3"/>
              </a:buBlip>
              <a:defRPr sz="2200">
                <a:solidFill>
                  <a:schemeClr val="bg1">
                    <a:lumMod val="50000"/>
                  </a:schemeClr>
                </a:solidFill>
                <a:latin typeface="Flanders Art Sans" panose="00000500000000000000" pitchFamily="50" charset="0"/>
              </a:defRPr>
            </a:lvl2pPr>
            <a:lvl3pPr>
              <a:lnSpc>
                <a:spcPct val="90000"/>
              </a:lnSpc>
              <a:buSzPct val="85000"/>
              <a:defRPr>
                <a:latin typeface="Flanders Art Sans" panose="00000500000000000000" pitchFamily="50" charset="0"/>
              </a:defRPr>
            </a:lvl3pPr>
            <a:lvl4pPr>
              <a:lnSpc>
                <a:spcPct val="90000"/>
              </a:lnSpc>
              <a:defRPr>
                <a:latin typeface="Flanders Art Sans" panose="00000500000000000000" pitchFamily="50" charset="0"/>
              </a:defRPr>
            </a:lvl4pPr>
            <a:lvl5pPr>
              <a:lnSpc>
                <a:spcPct val="90000"/>
              </a:lnSpc>
              <a:defRPr>
                <a:latin typeface="Flanders Art Sans" panose="00000500000000000000" pitchFamily="50"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2703533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19" y="6336001"/>
            <a:ext cx="2855495" cy="365125"/>
          </a:xfrm>
        </p:spPr>
        <p:txBody>
          <a:bodyPr/>
          <a:lstStyle>
            <a:lvl1pPr>
              <a:defRPr sz="900"/>
            </a:lvl1pPr>
          </a:lstStyle>
          <a:p>
            <a:fld id="{7749CDD0-7D77-4D23-9A27-F361E39BA472}" type="datetime1">
              <a:rPr lang="nl-BE" smtClean="0"/>
              <a:pPr/>
              <a:t>26/10/2020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8" name="Titel 1"/>
          <p:cNvSpPr>
            <a:spLocks noGrp="1"/>
          </p:cNvSpPr>
          <p:nvPr>
            <p:ph type="title"/>
          </p:nvPr>
        </p:nvSpPr>
        <p:spPr>
          <a:xfrm>
            <a:off x="1728000" y="756000"/>
            <a:ext cx="9888000" cy="1116000"/>
          </a:xfrm>
        </p:spPr>
        <p:txBody>
          <a:bodyPr anchor="t" anchorCtr="0"/>
          <a:lstStyle>
            <a:lvl1pPr>
              <a:defRPr>
                <a:latin typeface="Flanders Art Sans Bold" pitchFamily="50"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 Art Sans" panose="00000500000000000000" pitchFamily="50" charset="0"/>
              </a:defRPr>
            </a:lvl1pPr>
            <a:lvl2pPr>
              <a:lnSpc>
                <a:spcPct val="90000"/>
              </a:lnSpc>
              <a:buSzPct val="75000"/>
              <a:buFontTx/>
              <a:buBlip>
                <a:blip r:embed="rId3"/>
              </a:buBlip>
              <a:defRPr sz="2200">
                <a:solidFill>
                  <a:schemeClr val="bg1">
                    <a:lumMod val="50000"/>
                  </a:schemeClr>
                </a:solidFill>
                <a:latin typeface="Flanders Art Sans" panose="00000500000000000000" pitchFamily="50" charset="0"/>
              </a:defRPr>
            </a:lvl2pPr>
            <a:lvl3pPr>
              <a:lnSpc>
                <a:spcPct val="90000"/>
              </a:lnSpc>
              <a:buSzPct val="85000"/>
              <a:defRPr>
                <a:latin typeface="Flanders Art Sans" panose="00000500000000000000" pitchFamily="50" charset="0"/>
              </a:defRPr>
            </a:lvl3pPr>
            <a:lvl4pPr>
              <a:lnSpc>
                <a:spcPct val="90000"/>
              </a:lnSpc>
              <a:defRPr>
                <a:latin typeface="Flanders Art Sans" panose="00000500000000000000" pitchFamily="50" charset="0"/>
              </a:defRPr>
            </a:lvl4pPr>
            <a:lvl5pPr>
              <a:lnSpc>
                <a:spcPct val="90000"/>
              </a:lnSpc>
              <a:defRPr>
                <a:latin typeface="Flanders Art Sans" panose="00000500000000000000" pitchFamily="50"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2703533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19" y="6336001"/>
            <a:ext cx="2855495" cy="365125"/>
          </a:xfrm>
        </p:spPr>
        <p:txBody>
          <a:bodyPr/>
          <a:lstStyle>
            <a:lvl1pPr>
              <a:defRPr sz="900"/>
            </a:lvl1pPr>
          </a:lstStyle>
          <a:p>
            <a:fld id="{7749CDD0-7D77-4D23-9A27-F361E39BA472}" type="datetime1">
              <a:rPr lang="nl-BE" smtClean="0"/>
              <a:pPr/>
              <a:t>26/10/2020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8" name="Titel 1"/>
          <p:cNvSpPr>
            <a:spLocks noGrp="1"/>
          </p:cNvSpPr>
          <p:nvPr>
            <p:ph type="title"/>
          </p:nvPr>
        </p:nvSpPr>
        <p:spPr>
          <a:xfrm>
            <a:off x="1728000" y="756000"/>
            <a:ext cx="9888000" cy="1116000"/>
          </a:xfrm>
        </p:spPr>
        <p:txBody>
          <a:bodyPr anchor="t" anchorCtr="0"/>
          <a:lstStyle>
            <a:lvl1pPr>
              <a:defRPr>
                <a:latin typeface="Flanders Art Sans Bold" pitchFamily="50"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 Art Sans" panose="00000500000000000000" pitchFamily="50" charset="0"/>
              </a:defRPr>
            </a:lvl1pPr>
            <a:lvl2pPr>
              <a:lnSpc>
                <a:spcPct val="90000"/>
              </a:lnSpc>
              <a:buSzPct val="75000"/>
              <a:buFontTx/>
              <a:buBlip>
                <a:blip r:embed="rId3"/>
              </a:buBlip>
              <a:defRPr sz="2200">
                <a:solidFill>
                  <a:schemeClr val="bg1">
                    <a:lumMod val="50000"/>
                  </a:schemeClr>
                </a:solidFill>
                <a:latin typeface="Flanders Art Sans" panose="00000500000000000000" pitchFamily="50" charset="0"/>
              </a:defRPr>
            </a:lvl2pPr>
            <a:lvl3pPr>
              <a:lnSpc>
                <a:spcPct val="90000"/>
              </a:lnSpc>
              <a:buSzPct val="85000"/>
              <a:defRPr>
                <a:latin typeface="Flanders Art Sans" panose="00000500000000000000" pitchFamily="50" charset="0"/>
              </a:defRPr>
            </a:lvl3pPr>
            <a:lvl4pPr>
              <a:lnSpc>
                <a:spcPct val="90000"/>
              </a:lnSpc>
              <a:defRPr>
                <a:latin typeface="Flanders Art Sans" panose="00000500000000000000" pitchFamily="50" charset="0"/>
              </a:defRPr>
            </a:lvl4pPr>
            <a:lvl5pPr>
              <a:lnSpc>
                <a:spcPct val="90000"/>
              </a:lnSpc>
              <a:defRPr>
                <a:latin typeface="Flanders Art Sans" panose="00000500000000000000" pitchFamily="50"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2703533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967" y="5875339"/>
            <a:ext cx="218228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titel 1"/>
          <p:cNvSpPr>
            <a:spLocks noGrp="1"/>
          </p:cNvSpPr>
          <p:nvPr>
            <p:ph type="title"/>
          </p:nvPr>
        </p:nvSpPr>
        <p:spPr>
          <a:xfrm>
            <a:off x="1728000" y="756000"/>
            <a:ext cx="9888000" cy="1116000"/>
          </a:xfrm>
          <a:prstGeom prst="rect">
            <a:avLst/>
          </a:prstGeom>
        </p:spPr>
        <p:txBody>
          <a:bodyPr vert="horz" lIns="0" tIns="0" rIns="0" bIns="0" rtlCol="0" anchor="t" anchorCtr="0">
            <a:noAutofit/>
          </a:bodyPr>
          <a:lstStyle>
            <a:lvl1pPr>
              <a:defRPr b="1">
                <a:solidFill>
                  <a:schemeClr val="tx1"/>
                </a:solidFill>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728000" y="1916140"/>
            <a:ext cx="9888000" cy="3672000"/>
          </a:xfrm>
          <a:prstGeom prst="rect">
            <a:avLst/>
          </a:prstGeom>
        </p:spPr>
        <p:txBody>
          <a:bodyPr vert="horz" lIns="0" tIns="0" rIns="0" bIns="51205" rtlCol="0">
            <a:noAutofit/>
          </a:bodyPr>
          <a:lstStyle>
            <a:lvl1pPr>
              <a:defRPr lang="nl-NL" sz="2500" b="1" kern="1200" spc="0" baseline="0" dirty="0" smtClean="0">
                <a:solidFill>
                  <a:schemeClr val="tx1"/>
                </a:solidFill>
                <a:latin typeface="Calibri" panose="020F0502020204030204" pitchFamily="34" charset="0"/>
                <a:ea typeface="+mn-ea"/>
                <a:cs typeface="Calibri" panose="020F0502020204030204" pitchFamily="34" charset="0"/>
              </a:defRPr>
            </a:lvl1pPr>
            <a:lvl2pPr marL="706583" indent="-384034">
              <a:defRPr lang="nl-NL" sz="2500" kern="1200" spc="0" baseline="0" dirty="0" smtClean="0">
                <a:solidFill>
                  <a:srgbClr val="9B9B9B"/>
                </a:solidFill>
                <a:latin typeface="Calibri" panose="020F0502020204030204" pitchFamily="34" charset="0"/>
                <a:ea typeface="+mn-ea"/>
                <a:cs typeface="Calibri" panose="020F0502020204030204" pitchFamily="34" charset="0"/>
              </a:defRPr>
            </a:lvl2pPr>
            <a:lvl3pPr>
              <a:defRPr lang="nl-NL" sz="2200" kern="1200" spc="0" baseline="0" dirty="0" smtClean="0">
                <a:solidFill>
                  <a:schemeClr val="tx1"/>
                </a:solidFill>
                <a:latin typeface="Calibri" panose="020F0502020204030204" pitchFamily="34" charset="0"/>
                <a:ea typeface="+mn-ea"/>
                <a:cs typeface="Calibri" panose="020F0502020204030204" pitchFamily="34" charset="0"/>
              </a:defRPr>
            </a:lvl3pPr>
            <a:lvl4pPr>
              <a:defRPr lang="nl-NL" sz="2200" kern="1200" spc="0" baseline="0" dirty="0" smtClean="0">
                <a:solidFill>
                  <a:schemeClr val="tx1"/>
                </a:solidFill>
                <a:latin typeface="Calibri" panose="020F0502020204030204" pitchFamily="34" charset="0"/>
                <a:ea typeface="+mn-ea"/>
                <a:cs typeface="Calibri" panose="020F0502020204030204" pitchFamily="34" charset="0"/>
              </a:defRPr>
            </a:lvl4pPr>
            <a:lvl5pPr>
              <a:defRPr lang="nl-BE" sz="2200" kern="1200" spc="0" baseline="0" dirty="0" smtClean="0">
                <a:solidFill>
                  <a:schemeClr val="tx1"/>
                </a:solidFill>
                <a:latin typeface="Calibri" panose="020F0502020204030204" pitchFamily="34" charset="0"/>
                <a:ea typeface="+mn-ea"/>
                <a:cs typeface="Calibri" panose="020F0502020204030204" pitchFamily="34" charset="0"/>
              </a:defRPr>
            </a:lvl5pPr>
          </a:lstStyle>
          <a:p>
            <a:pPr lvl="0"/>
            <a:r>
              <a:rPr lang="nl-NL" dirty="0"/>
              <a:t>KLIK OM TEKST TOE TE VOEGEN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3772918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pic>
        <p:nvPicPr>
          <p:cNvPr id="3" name="Afbeelding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967" y="5875339"/>
            <a:ext cx="185208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99833" y="5883275"/>
            <a:ext cx="1625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a:spLocks noGrp="1"/>
          </p:cNvSpPr>
          <p:nvPr>
            <p:ph type="ctrTitle"/>
          </p:nvPr>
        </p:nvSpPr>
        <p:spPr>
          <a:xfrm>
            <a:off x="1728003" y="756000"/>
            <a:ext cx="5867148" cy="2196000"/>
          </a:xfrm>
          <a:prstGeom prst="rect">
            <a:avLst/>
          </a:prstGeom>
        </p:spPr>
        <p:txBody>
          <a:bodyPr lIns="102409" tIns="51205" rIns="102409" bIns="51205" anchor="t">
            <a:noAutofit/>
          </a:bodyPr>
          <a:lstStyle>
            <a:lvl1pPr indent="0" algn="l" defTabSz="1024091" rtl="0" eaLnBrk="1" latinLnBrk="0" hangingPunct="1">
              <a:lnSpc>
                <a:spcPts val="4256"/>
              </a:lnSpc>
              <a:spcBef>
                <a:spcPct val="0"/>
              </a:spcBef>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stStyle>
          <a:p>
            <a:r>
              <a:rPr lang="nl-NL"/>
              <a:t>Klik om de stijl te bewerken</a:t>
            </a:r>
            <a:endParaRPr lang="nl-BE" dirty="0"/>
          </a:p>
        </p:txBody>
      </p:sp>
    </p:spTree>
    <p:extLst>
      <p:ext uri="{BB962C8B-B14F-4D97-AF65-F5344CB8AC3E}">
        <p14:creationId xmlns:p14="http://schemas.microsoft.com/office/powerpoint/2010/main" val="80791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A5877-C147-4342-95B2-623603E3806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97AA427-4716-4C12-BDD4-534FE6B4094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BEEB5F7-87F5-4BA6-B09B-E9A91657195A}"/>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2C3E6D5F-A349-4639-B6A8-99C38AF6D6C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D2C5CFD-CFE0-4FA0-855B-45B05A6AFC67}"/>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1007325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35634" y="330200"/>
            <a:ext cx="1852084"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21651" y="330200"/>
            <a:ext cx="162348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a:spLocks noGrp="1"/>
          </p:cNvSpPr>
          <p:nvPr>
            <p:ph type="ctrTitle"/>
          </p:nvPr>
        </p:nvSpPr>
        <p:spPr>
          <a:xfrm>
            <a:off x="1728002" y="2023200"/>
            <a:ext cx="4144065" cy="2073600"/>
          </a:xfrm>
          <a:prstGeom prst="rect">
            <a:avLst/>
          </a:prstGeom>
        </p:spPr>
        <p:txBody>
          <a:bodyPr lIns="102409" tIns="51205" rIns="102409" bIns="51205" anchor="b" anchorCtr="0">
            <a:noAutofit/>
          </a:bodyPr>
          <a:lstStyle>
            <a:lvl1pPr indent="0" algn="l" defTabSz="1024091" rtl="0" eaLnBrk="1" latinLnBrk="0" hangingPunct="1">
              <a:lnSpc>
                <a:spcPts val="4256"/>
              </a:lnSpc>
              <a:spcBef>
                <a:spcPct val="0"/>
              </a:spcBef>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stStyle>
          <a:p>
            <a:r>
              <a:rPr lang="nl-NL"/>
              <a:t>Klik om de stijl te bewerken</a:t>
            </a:r>
            <a:endParaRPr lang="nl-BE" dirty="0"/>
          </a:p>
        </p:txBody>
      </p:sp>
      <p:sp>
        <p:nvSpPr>
          <p:cNvPr id="6" name="Ondertitel 2"/>
          <p:cNvSpPr>
            <a:spLocks noGrp="1"/>
          </p:cNvSpPr>
          <p:nvPr>
            <p:ph type="subTitle" idx="1"/>
          </p:nvPr>
        </p:nvSpPr>
        <p:spPr>
          <a:xfrm>
            <a:off x="1728000" y="4154400"/>
            <a:ext cx="9888000" cy="1656000"/>
          </a:xfrm>
          <a:prstGeom prst="rect">
            <a:avLst/>
          </a:prstGeom>
        </p:spPr>
        <p:txBody>
          <a:bodyPr lIns="102409" tIns="51205" rIns="102409" bIns="0">
            <a:noAutofit/>
          </a:bodyPr>
          <a:lstStyle>
            <a:lvl1pPr marL="0" indent="0" algn="l">
              <a:lnSpc>
                <a:spcPts val="1971"/>
              </a:lnSpc>
              <a:buNone/>
              <a:defRPr sz="1800">
                <a:solidFill>
                  <a:schemeClr val="tx1"/>
                </a:solidFill>
                <a:latin typeface="Calibri" panose="020F0502020204030204" pitchFamily="34" charset="0"/>
                <a:cs typeface="Calibri" panose="020F0502020204030204" pitchFamily="34" charset="0"/>
              </a:defRPr>
            </a:lvl1pPr>
            <a:lvl2pPr marL="512045" indent="0" algn="ctr">
              <a:buNone/>
              <a:defRPr sz="2200"/>
            </a:lvl2pPr>
            <a:lvl3pPr marL="1024091" indent="0" algn="ctr">
              <a:buNone/>
              <a:defRPr sz="2000"/>
            </a:lvl3pPr>
            <a:lvl4pPr marL="1536137" indent="0" algn="ctr">
              <a:buNone/>
              <a:defRPr sz="1800"/>
            </a:lvl4pPr>
            <a:lvl5pPr marL="2048182" indent="0" algn="ctr">
              <a:buNone/>
              <a:defRPr sz="1800"/>
            </a:lvl5pPr>
            <a:lvl6pPr marL="2560228" indent="0" algn="ctr">
              <a:buNone/>
              <a:defRPr sz="1800"/>
            </a:lvl6pPr>
            <a:lvl7pPr marL="3072273" indent="0" algn="ctr">
              <a:buNone/>
              <a:defRPr sz="1800"/>
            </a:lvl7pPr>
            <a:lvl8pPr marL="3584319" indent="0" algn="ctr">
              <a:buNone/>
              <a:defRPr sz="1800"/>
            </a:lvl8pPr>
            <a:lvl9pPr marL="4096365" indent="0" algn="ctr">
              <a:buNone/>
              <a:defRPr sz="1800"/>
            </a:lvl9pPr>
          </a:lstStyle>
          <a:p>
            <a:r>
              <a:rPr lang="nl-NL"/>
              <a:t>Klik om de ondertitelstijl van het model te bewerken</a:t>
            </a:r>
            <a:endParaRPr lang="nl-BE" dirty="0"/>
          </a:p>
        </p:txBody>
      </p:sp>
    </p:spTree>
    <p:extLst>
      <p:ext uri="{BB962C8B-B14F-4D97-AF65-F5344CB8AC3E}">
        <p14:creationId xmlns:p14="http://schemas.microsoft.com/office/powerpoint/2010/main" val="3536562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pic>
        <p:nvPicPr>
          <p:cNvPr id="5" name="Afbeelding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967" y="5875339"/>
            <a:ext cx="185208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99833" y="5883275"/>
            <a:ext cx="1625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p:cNvSpPr>
            <a:spLocks noGrp="1"/>
          </p:cNvSpPr>
          <p:nvPr>
            <p:ph type="title"/>
          </p:nvPr>
        </p:nvSpPr>
        <p:spPr>
          <a:xfrm>
            <a:off x="1728000" y="756000"/>
            <a:ext cx="9888000" cy="1116000"/>
          </a:xfrm>
          <a:prstGeom prst="rect">
            <a:avLst/>
          </a:prstGeom>
        </p:spPr>
        <p:txBody>
          <a:bodyPr lIns="102409" tIns="51205" rIns="102409" bIns="51205" anchor="t" anchorCtr="0"/>
          <a:lstStyle>
            <a:lvl1pPr>
              <a:defRPr b="1" i="0" baseline="0">
                <a:solidFill>
                  <a:schemeClr val="tx1"/>
                </a:solidFill>
                <a:latin typeface="Calibri" panose="020F0502020204030204" pitchFamily="34" charset="0"/>
                <a:cs typeface="Calibri" panose="020F0502020204030204" pitchFamily="34" charset="0"/>
              </a:defRPr>
            </a:lvl1pPr>
          </a:lstStyle>
          <a:p>
            <a:r>
              <a:rPr lang="nl-NL"/>
              <a:t>Klik om de stijl te bewerken</a:t>
            </a:r>
            <a:endParaRPr lang="nl-BE" dirty="0"/>
          </a:p>
        </p:txBody>
      </p:sp>
      <p:sp>
        <p:nvSpPr>
          <p:cNvPr id="4" name="Tijdelijke aanduiding voor inhoud 2"/>
          <p:cNvSpPr>
            <a:spLocks noGrp="1"/>
          </p:cNvSpPr>
          <p:nvPr>
            <p:ph idx="1"/>
          </p:nvPr>
        </p:nvSpPr>
        <p:spPr>
          <a:xfrm>
            <a:off x="7093528" y="1908000"/>
            <a:ext cx="4522472" cy="3780000"/>
          </a:xfrm>
          <a:prstGeom prst="rect">
            <a:avLst/>
          </a:prstGeom>
        </p:spPr>
        <p:txBody>
          <a:bodyPr lIns="102409" tIns="51205" rIns="102409" bIns="0"/>
          <a:lstStyle>
            <a:lvl1pPr marL="384034" indent="-384034">
              <a:spcBef>
                <a:spcPts val="336"/>
              </a:spcBef>
              <a:defRPr lang="nl-NL" sz="2500" b="1" kern="1200" spc="0" baseline="0" dirty="0" smtClean="0">
                <a:solidFill>
                  <a:schemeClr val="tx1"/>
                </a:solidFill>
                <a:latin typeface="Calibri" panose="020F0502020204030204" pitchFamily="34" charset="0"/>
                <a:ea typeface="+mn-ea"/>
                <a:cs typeface="Calibri" panose="020F0502020204030204" pitchFamily="34" charset="0"/>
              </a:defRPr>
            </a:lvl1pPr>
            <a:lvl2pPr marL="834594" indent="-512045">
              <a:spcBef>
                <a:spcPts val="336"/>
              </a:spcBef>
              <a:defRPr lang="nl-NL" sz="2500" kern="1200" spc="0" baseline="0" dirty="0" smtClean="0">
                <a:solidFill>
                  <a:srgbClr val="9B9B9B"/>
                </a:solidFill>
                <a:latin typeface="Calibri" panose="020F0502020204030204" pitchFamily="34" charset="0"/>
                <a:ea typeface="+mn-ea"/>
                <a:cs typeface="Calibri" panose="020F0502020204030204" pitchFamily="34" charset="0"/>
              </a:defRPr>
            </a:lvl2pPr>
            <a:lvl3pPr marL="1029131"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3pPr>
            <a:lvl4pPr marL="1351679"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4pPr>
            <a:lvl5pPr marL="1674228" indent="-384034">
              <a:spcBef>
                <a:spcPts val="336"/>
              </a:spcBef>
              <a:defRPr lang="nl-BE" sz="2200" kern="1200" spc="0" baseline="0" dirty="0">
                <a:solidFill>
                  <a:schemeClr val="tx1"/>
                </a:solidFill>
                <a:latin typeface="Calibri" panose="020F0502020204030204" pitchFamily="34" charset="0"/>
                <a:ea typeface="+mn-ea"/>
                <a:cs typeface="Calibri" panose="020F05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afbeelding 4"/>
          <p:cNvSpPr>
            <a:spLocks noGrp="1"/>
          </p:cNvSpPr>
          <p:nvPr>
            <p:ph type="pic" sz="quarter" idx="13"/>
          </p:nvPr>
        </p:nvSpPr>
        <p:spPr>
          <a:xfrm>
            <a:off x="1725637" y="1908000"/>
            <a:ext cx="4944000" cy="3780000"/>
          </a:xfrm>
          <a:prstGeom prst="rect">
            <a:avLst/>
          </a:prstGeom>
        </p:spPr>
        <p:txBody>
          <a:bodyPr lIns="102409" tIns="51205" rIns="102409" bIns="51205" anchor="ctr"/>
          <a:lstStyle>
            <a:lvl1pPr algn="ctr">
              <a:buNone/>
              <a:defRPr>
                <a:solidFill>
                  <a:schemeClr val="tx1"/>
                </a:solidFill>
              </a:defRPr>
            </a:lvl1pPr>
          </a:lstStyle>
          <a:p>
            <a:pPr lvl="0"/>
            <a:r>
              <a:rPr lang="nl-NL" noProof="0"/>
              <a:t>Klik op het pictogram als u een afbeelding wilt toevoegen</a:t>
            </a:r>
            <a:endParaRPr lang="nl-BE" noProof="0"/>
          </a:p>
        </p:txBody>
      </p:sp>
    </p:spTree>
    <p:extLst>
      <p:ext uri="{BB962C8B-B14F-4D97-AF65-F5344CB8AC3E}">
        <p14:creationId xmlns:p14="http://schemas.microsoft.com/office/powerpoint/2010/main" val="307671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pic>
        <p:nvPicPr>
          <p:cNvPr id="5" name="Afbeelding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967" y="5875339"/>
            <a:ext cx="185208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99833" y="5883275"/>
            <a:ext cx="1625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p:cNvSpPr>
            <a:spLocks noGrp="1"/>
          </p:cNvSpPr>
          <p:nvPr>
            <p:ph type="title"/>
          </p:nvPr>
        </p:nvSpPr>
        <p:spPr>
          <a:xfrm>
            <a:off x="1728000" y="756000"/>
            <a:ext cx="9888000" cy="1116000"/>
          </a:xfrm>
          <a:prstGeom prst="rect">
            <a:avLst/>
          </a:prstGeom>
        </p:spPr>
        <p:txBody>
          <a:bodyPr lIns="102409" tIns="51205" rIns="102409" bIns="51205" anchor="t" anchorCtr="0"/>
          <a:lstStyle>
            <a:lvl1pPr>
              <a:defRPr b="1" i="0" baseline="0">
                <a:solidFill>
                  <a:schemeClr val="tx1"/>
                </a:solidFill>
                <a:latin typeface="Calibri" panose="020F0502020204030204" pitchFamily="34" charset="0"/>
                <a:cs typeface="Calibri" panose="020F0502020204030204" pitchFamily="34" charset="0"/>
              </a:defRPr>
            </a:lvl1pPr>
          </a:lstStyle>
          <a:p>
            <a:r>
              <a:rPr lang="nl-NL"/>
              <a:t>Klik om de stijl te bewerken</a:t>
            </a:r>
            <a:endParaRPr lang="nl-BE" dirty="0"/>
          </a:p>
        </p:txBody>
      </p:sp>
      <p:sp>
        <p:nvSpPr>
          <p:cNvPr id="4" name="Tijdelijke aanduiding voor inhoud 2"/>
          <p:cNvSpPr>
            <a:spLocks noGrp="1"/>
          </p:cNvSpPr>
          <p:nvPr>
            <p:ph sz="half" idx="1"/>
          </p:nvPr>
        </p:nvSpPr>
        <p:spPr>
          <a:xfrm>
            <a:off x="1728000" y="1908000"/>
            <a:ext cx="4944000" cy="3780000"/>
          </a:xfrm>
          <a:prstGeom prst="rect">
            <a:avLst/>
          </a:prstGeom>
        </p:spPr>
        <p:txBody>
          <a:bodyPr lIns="102409" tIns="51205" rIns="102409" bIns="0"/>
          <a:lstStyle>
            <a:lvl1pPr marL="384034" indent="-384034">
              <a:spcBef>
                <a:spcPts val="336"/>
              </a:spcBef>
              <a:defRPr lang="nl-NL" sz="2500" b="1" kern="1200" spc="0" baseline="0" dirty="0" smtClean="0">
                <a:solidFill>
                  <a:schemeClr val="tx1"/>
                </a:solidFill>
                <a:latin typeface="Calibri" panose="020F0502020204030204" pitchFamily="34" charset="0"/>
                <a:ea typeface="+mn-ea"/>
                <a:cs typeface="Calibri" panose="020F0502020204030204" pitchFamily="34" charset="0"/>
              </a:defRPr>
            </a:lvl1pPr>
            <a:lvl2pPr marL="834594" indent="-512045">
              <a:spcBef>
                <a:spcPts val="336"/>
              </a:spcBef>
              <a:defRPr lang="nl-NL" sz="2500" kern="1200" spc="0" baseline="0" dirty="0" smtClean="0">
                <a:solidFill>
                  <a:srgbClr val="9B9B9B"/>
                </a:solidFill>
                <a:latin typeface="Calibri" panose="020F0502020204030204" pitchFamily="34" charset="0"/>
                <a:ea typeface="+mn-ea"/>
                <a:cs typeface="Calibri" panose="020F0502020204030204" pitchFamily="34" charset="0"/>
              </a:defRPr>
            </a:lvl2pPr>
            <a:lvl3pPr marL="1029131"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3pPr>
            <a:lvl4pPr marL="1351679"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4pPr>
            <a:lvl5pPr marL="1674228" indent="-384034">
              <a:spcBef>
                <a:spcPts val="336"/>
              </a:spcBef>
              <a:defRPr lang="nl-BE" sz="2200" kern="1200" spc="0" baseline="0" dirty="0">
                <a:solidFill>
                  <a:schemeClr val="tx1"/>
                </a:solidFill>
                <a:latin typeface="Calibri" panose="020F0502020204030204" pitchFamily="34" charset="0"/>
                <a:ea typeface="+mn-ea"/>
                <a:cs typeface="Calibri" panose="020F05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inhoud 3"/>
          <p:cNvSpPr>
            <a:spLocks noGrp="1"/>
          </p:cNvSpPr>
          <p:nvPr>
            <p:ph sz="half" idx="13"/>
          </p:nvPr>
        </p:nvSpPr>
        <p:spPr>
          <a:xfrm>
            <a:off x="6720000" y="1908000"/>
            <a:ext cx="4896000" cy="3780000"/>
          </a:xfrm>
          <a:prstGeom prst="rect">
            <a:avLst/>
          </a:prstGeom>
        </p:spPr>
        <p:txBody>
          <a:bodyPr lIns="102409" tIns="51205" rIns="102409" bIns="0"/>
          <a:lstStyle>
            <a:lvl1pPr marL="384034" indent="-384034">
              <a:defRPr lang="nl-NL" sz="2500" b="1" kern="1200" spc="0" baseline="0" dirty="0" smtClean="0">
                <a:solidFill>
                  <a:schemeClr val="tx1"/>
                </a:solidFill>
                <a:latin typeface="Calibri" panose="020F0502020204030204" pitchFamily="34" charset="0"/>
                <a:ea typeface="+mn-ea"/>
                <a:cs typeface="Calibri" panose="020F0502020204030204" pitchFamily="34" charset="0"/>
              </a:defRPr>
            </a:lvl1pPr>
            <a:lvl2pPr marL="834594" indent="-512045">
              <a:spcBef>
                <a:spcPts val="336"/>
              </a:spcBef>
              <a:defRPr lang="nl-NL" sz="2500" kern="1200" spc="0" baseline="0" dirty="0" smtClean="0">
                <a:solidFill>
                  <a:srgbClr val="9B9B9B"/>
                </a:solidFill>
                <a:latin typeface="Calibri" panose="020F0502020204030204" pitchFamily="34" charset="0"/>
                <a:ea typeface="+mn-ea"/>
                <a:cs typeface="Calibri" panose="020F0502020204030204" pitchFamily="34" charset="0"/>
              </a:defRPr>
            </a:lvl2pPr>
            <a:lvl3pPr marL="1029131"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3pPr>
            <a:lvl4pPr marL="1351679" indent="-384034">
              <a:spcBef>
                <a:spcPts val="336"/>
              </a:spcBef>
              <a:defRPr lang="nl-NL" sz="2200" kern="1200" spc="0" baseline="0" dirty="0" smtClean="0">
                <a:solidFill>
                  <a:schemeClr val="tx1"/>
                </a:solidFill>
                <a:latin typeface="Calibri" panose="020F0502020204030204" pitchFamily="34" charset="0"/>
                <a:ea typeface="+mn-ea"/>
                <a:cs typeface="Calibri" panose="020F0502020204030204" pitchFamily="34" charset="0"/>
              </a:defRPr>
            </a:lvl4pPr>
            <a:lvl5pPr marL="1674228" indent="-384034">
              <a:spcBef>
                <a:spcPts val="336"/>
              </a:spcBef>
              <a:defRPr lang="nl-BE" sz="2200" kern="1200" spc="0" baseline="0" dirty="0">
                <a:solidFill>
                  <a:schemeClr val="tx1"/>
                </a:solidFill>
                <a:latin typeface="Calibri" panose="020F0502020204030204" pitchFamily="34" charset="0"/>
                <a:ea typeface="+mn-ea"/>
                <a:cs typeface="Calibri" panose="020F05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426082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4" name="Rechthoek 3"/>
          <p:cNvSpPr/>
          <p:nvPr/>
        </p:nvSpPr>
        <p:spPr>
          <a:xfrm>
            <a:off x="594784" y="917575"/>
            <a:ext cx="5501216" cy="46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5" name="Tekstvak 4"/>
          <p:cNvSpPr txBox="1">
            <a:spLocks noChangeArrowheads="1"/>
          </p:cNvSpPr>
          <p:nvPr/>
        </p:nvSpPr>
        <p:spPr bwMode="auto">
          <a:xfrm>
            <a:off x="594784" y="6534151"/>
            <a:ext cx="57573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a:solidFill>
                  <a:schemeClr val="tx1"/>
                </a:solidFill>
                <a:latin typeface="Arial" charset="0"/>
                <a:ea typeface="ＭＳ Ｐゴシック" charset="-128"/>
              </a:defRPr>
            </a:lvl1pPr>
            <a:lvl2pPr marL="742950" indent="-285750" defTabSz="912813" eaLnBrk="0" hangingPunct="0">
              <a:defRPr>
                <a:solidFill>
                  <a:schemeClr val="tx1"/>
                </a:solidFill>
                <a:latin typeface="Arial" charset="0"/>
                <a:ea typeface="ＭＳ Ｐゴシック" charset="-128"/>
              </a:defRPr>
            </a:lvl2pPr>
            <a:lvl3pPr marL="1143000" indent="-228600" defTabSz="912813" eaLnBrk="0" hangingPunct="0">
              <a:defRPr>
                <a:solidFill>
                  <a:schemeClr val="tx1"/>
                </a:solidFill>
                <a:latin typeface="Arial" charset="0"/>
                <a:ea typeface="ＭＳ Ｐゴシック" charset="-128"/>
              </a:defRPr>
            </a:lvl3pPr>
            <a:lvl4pPr marL="1600200" indent="-228600" defTabSz="912813" eaLnBrk="0" hangingPunct="0">
              <a:defRPr>
                <a:solidFill>
                  <a:schemeClr val="tx1"/>
                </a:solidFill>
                <a:latin typeface="Arial" charset="0"/>
                <a:ea typeface="ＭＳ Ｐゴシック" charset="-128"/>
              </a:defRPr>
            </a:lvl4pPr>
            <a:lvl5pPr marL="2057400" indent="-228600" defTabSz="912813" eaLnBrk="0" hangingPunct="0">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eaLnBrk="1" fontAlgn="base" hangingPunct="1">
              <a:spcBef>
                <a:spcPct val="0"/>
              </a:spcBef>
              <a:spcAft>
                <a:spcPct val="0"/>
              </a:spcAft>
              <a:defRPr/>
            </a:pPr>
            <a:r>
              <a:rPr lang="en-GB" altLang="nl-BE" sz="800">
                <a:solidFill>
                  <a:srgbClr val="1C7070"/>
                </a:solidFill>
                <a:latin typeface="Calibri" pitchFamily="34" charset="0"/>
              </a:rPr>
              <a:t>VVSG  -</a:t>
            </a:r>
          </a:p>
        </p:txBody>
      </p:sp>
      <p:sp>
        <p:nvSpPr>
          <p:cNvPr id="6" name="Rechthoek 5"/>
          <p:cNvSpPr/>
          <p:nvPr/>
        </p:nvSpPr>
        <p:spPr>
          <a:xfrm>
            <a:off x="6096001" y="917575"/>
            <a:ext cx="2631017" cy="46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7" name="Rechthoek 6"/>
          <p:cNvSpPr/>
          <p:nvPr/>
        </p:nvSpPr>
        <p:spPr>
          <a:xfrm>
            <a:off x="8727017" y="917575"/>
            <a:ext cx="1913467" cy="46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8" name="Rechthoek 7"/>
          <p:cNvSpPr/>
          <p:nvPr/>
        </p:nvSpPr>
        <p:spPr>
          <a:xfrm>
            <a:off x="10640484" y="917575"/>
            <a:ext cx="956733" cy="460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pic>
        <p:nvPicPr>
          <p:cNvPr id="9" name="Afbeelding 9" descr="VVSG_lo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617" y="200025"/>
            <a:ext cx="86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p:cNvSpPr/>
          <p:nvPr userDrawn="1"/>
        </p:nvSpPr>
        <p:spPr>
          <a:xfrm>
            <a:off x="594784" y="917575"/>
            <a:ext cx="5501216" cy="46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11" name="Tekstvak 10"/>
          <p:cNvSpPr txBox="1">
            <a:spLocks noChangeArrowheads="1"/>
          </p:cNvSpPr>
          <p:nvPr userDrawn="1"/>
        </p:nvSpPr>
        <p:spPr bwMode="auto">
          <a:xfrm>
            <a:off x="594784" y="6042422"/>
            <a:ext cx="5757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a:solidFill>
                  <a:schemeClr val="tx1"/>
                </a:solidFill>
                <a:latin typeface="Arial" charset="0"/>
                <a:ea typeface="ＭＳ Ｐゴシック" charset="-128"/>
              </a:defRPr>
            </a:lvl1pPr>
            <a:lvl2pPr marL="742950" indent="-285750" defTabSz="912813" eaLnBrk="0" hangingPunct="0">
              <a:defRPr>
                <a:solidFill>
                  <a:schemeClr val="tx1"/>
                </a:solidFill>
                <a:latin typeface="Arial" charset="0"/>
                <a:ea typeface="ＭＳ Ｐゴシック" charset="-128"/>
              </a:defRPr>
            </a:lvl2pPr>
            <a:lvl3pPr marL="1143000" indent="-228600" defTabSz="912813" eaLnBrk="0" hangingPunct="0">
              <a:defRPr>
                <a:solidFill>
                  <a:schemeClr val="tx1"/>
                </a:solidFill>
                <a:latin typeface="Arial" charset="0"/>
                <a:ea typeface="ＭＳ Ｐゴシック" charset="-128"/>
              </a:defRPr>
            </a:lvl3pPr>
            <a:lvl4pPr marL="1600200" indent="-228600" defTabSz="912813" eaLnBrk="0" hangingPunct="0">
              <a:defRPr>
                <a:solidFill>
                  <a:schemeClr val="tx1"/>
                </a:solidFill>
                <a:latin typeface="Arial" charset="0"/>
                <a:ea typeface="ＭＳ Ｐゴシック" charset="-128"/>
              </a:defRPr>
            </a:lvl4pPr>
            <a:lvl5pPr marL="2057400" indent="-228600" defTabSz="912813" eaLnBrk="0" hangingPunct="0">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eaLnBrk="1" fontAlgn="base" hangingPunct="1">
              <a:spcBef>
                <a:spcPct val="0"/>
              </a:spcBef>
              <a:spcAft>
                <a:spcPct val="0"/>
              </a:spcAft>
              <a:defRPr/>
            </a:pPr>
            <a:r>
              <a:rPr lang="en-GB" altLang="nl-BE" sz="800">
                <a:solidFill>
                  <a:srgbClr val="1C7070"/>
                </a:solidFill>
                <a:latin typeface="Calibri" pitchFamily="34" charset="0"/>
              </a:rPr>
              <a:t>VVSG  (Association of Flemish Towns and Cities) -</a:t>
            </a:r>
          </a:p>
        </p:txBody>
      </p:sp>
      <p:sp>
        <p:nvSpPr>
          <p:cNvPr id="12" name="Rechthoek 11"/>
          <p:cNvSpPr/>
          <p:nvPr userDrawn="1"/>
        </p:nvSpPr>
        <p:spPr>
          <a:xfrm>
            <a:off x="6096001" y="917575"/>
            <a:ext cx="2631017" cy="46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13" name="Rechthoek 12"/>
          <p:cNvSpPr/>
          <p:nvPr userDrawn="1"/>
        </p:nvSpPr>
        <p:spPr>
          <a:xfrm>
            <a:off x="8727017" y="917575"/>
            <a:ext cx="1913467" cy="46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sp>
        <p:nvSpPr>
          <p:cNvPr id="14" name="Rechthoek 13"/>
          <p:cNvSpPr/>
          <p:nvPr userDrawn="1"/>
        </p:nvSpPr>
        <p:spPr>
          <a:xfrm>
            <a:off x="10640484" y="917575"/>
            <a:ext cx="956733" cy="460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1024091">
              <a:defRPr/>
            </a:pPr>
            <a:endParaRPr lang="nl-NL" sz="2000">
              <a:solidFill>
                <a:prstClr val="white"/>
              </a:solidFill>
            </a:endParaRPr>
          </a:p>
        </p:txBody>
      </p:sp>
      <p:pic>
        <p:nvPicPr>
          <p:cNvPr id="15" name="Afbeelding 15" descr="VVSG_lo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33617" y="200025"/>
            <a:ext cx="86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3117" y="0"/>
            <a:ext cx="11808883" cy="687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94768" y="0"/>
            <a:ext cx="9806544" cy="853440"/>
          </a:xfrm>
          <a:prstGeom prst="rect">
            <a:avLst/>
          </a:prstGeom>
        </p:spPr>
        <p:txBody>
          <a:bodyPr lIns="0" tIns="0" rIns="0" bIns="0" anchor="b" anchorCtr="0">
            <a:normAutofit/>
          </a:bodyPr>
          <a:lstStyle>
            <a:lvl1pPr algn="l">
              <a:defRPr sz="2800" b="1">
                <a:solidFill>
                  <a:schemeClr val="accent1"/>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594768" y="1276344"/>
            <a:ext cx="11002464" cy="5022864"/>
          </a:xfrm>
          <a:prstGeom prst="rect">
            <a:avLst/>
          </a:prstGeom>
        </p:spPr>
        <p:txBody>
          <a:bodyPr lIns="0" tIns="0" rIns="0" bIns="0"/>
          <a:lstStyle>
            <a:lvl1pPr>
              <a:buFont typeface="Arial" pitchFamily="34" charset="0"/>
              <a:buChar char="•"/>
              <a:defRPr>
                <a:solidFill>
                  <a:schemeClr val="tx1"/>
                </a:solidFill>
              </a:defRPr>
            </a:lvl1pPr>
            <a:lvl2pPr>
              <a:buFont typeface="Arial" pitchFamily="34" charset="0"/>
              <a:buChar char="•"/>
              <a:defRPr>
                <a:solidFill>
                  <a:schemeClr val="tx1"/>
                </a:solidFill>
              </a:defRPr>
            </a:lvl2pPr>
            <a:lvl3pPr>
              <a:buFont typeface="Arial" pitchFamily="34" charset="0"/>
              <a:buChar char="•"/>
              <a:defRPr>
                <a:solidFill>
                  <a:schemeClr val="tx1"/>
                </a:solidFill>
              </a:defRPr>
            </a:lvl3pPr>
            <a:lvl4pPr>
              <a:buFont typeface="Arial" pitchFamily="34" charset="0"/>
              <a:buChar char="•"/>
              <a:defRPr>
                <a:solidFill>
                  <a:schemeClr val="tx1"/>
                </a:solidFill>
              </a:defRPr>
            </a:lvl4pPr>
            <a:lvl5pPr>
              <a:buFont typeface="Arial" pitchFamily="34" charset="0"/>
              <a:buChar char="•"/>
              <a:defRPr>
                <a:solidFill>
                  <a:schemeClr val="tx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voettekst 4"/>
          <p:cNvSpPr>
            <a:spLocks noGrp="1"/>
          </p:cNvSpPr>
          <p:nvPr>
            <p:ph type="ftr" sz="quarter" idx="10"/>
          </p:nvPr>
        </p:nvSpPr>
        <p:spPr>
          <a:xfrm>
            <a:off x="1176867" y="6534151"/>
            <a:ext cx="8849784" cy="123825"/>
          </a:xfrm>
          <a:prstGeom prst="rect">
            <a:avLst/>
          </a:prstGeom>
        </p:spPr>
        <p:txBody>
          <a:bodyPr vert="horz" wrap="square" lIns="0" tIns="0" rIns="0" bIns="0" rtlCol="0" anchor="b" anchorCtr="0">
            <a:spAutoFit/>
          </a:bodyPr>
          <a:lstStyle>
            <a:lvl1pPr algn="l" defTabSz="1024091" eaLnBrk="1" fontAlgn="auto" hangingPunct="1">
              <a:spcBef>
                <a:spcPts val="0"/>
              </a:spcBef>
              <a:spcAft>
                <a:spcPts val="0"/>
              </a:spcAft>
              <a:defRPr sz="800">
                <a:solidFill>
                  <a:srgbClr val="1C7070"/>
                </a:solidFill>
                <a:latin typeface="Calibri"/>
                <a:ea typeface="+mn-ea"/>
              </a:defRPr>
            </a:lvl1pPr>
          </a:lstStyle>
          <a:p>
            <a:pPr>
              <a:defRPr/>
            </a:pPr>
            <a:r>
              <a:rPr lang="nl-NL"/>
              <a:t>Pas aan bij: Invoegen / Koptekst en Voettekst</a:t>
            </a:r>
            <a:endParaRPr lang="nl-NL" dirty="0"/>
          </a:p>
        </p:txBody>
      </p:sp>
      <p:sp>
        <p:nvSpPr>
          <p:cNvPr id="18" name="Tijdelijke aanduiding voor dianummer 5"/>
          <p:cNvSpPr>
            <a:spLocks noGrp="1"/>
          </p:cNvSpPr>
          <p:nvPr>
            <p:ph type="sldNum" sz="quarter" idx="11"/>
          </p:nvPr>
        </p:nvSpPr>
        <p:spPr>
          <a:xfrm>
            <a:off x="0" y="6534151"/>
            <a:ext cx="527051" cy="123825"/>
          </a:xfrm>
          <a:prstGeom prst="rect">
            <a:avLst/>
          </a:prstGeom>
        </p:spPr>
        <p:txBody>
          <a:bodyPr vert="horz" wrap="square" lIns="0" tIns="0" rIns="0" bIns="0" numCol="1" anchor="b" anchorCtr="0" compatLnSpc="1">
            <a:prstTxWarp prst="textNoShape">
              <a:avLst/>
            </a:prstTxWarp>
            <a:spAutoFit/>
          </a:bodyPr>
          <a:lstStyle>
            <a:lvl1pPr algn="r" defTabSz="1023938" eaLnBrk="1" hangingPunct="1">
              <a:defRPr sz="800" smtClean="0">
                <a:solidFill>
                  <a:srgbClr val="1C7070"/>
                </a:solidFill>
                <a:latin typeface="Calibri" pitchFamily="34" charset="0"/>
                <a:ea typeface="ＭＳ Ｐゴシック" pitchFamily="34" charset="-128"/>
              </a:defRPr>
            </a:lvl1pPr>
          </a:lstStyle>
          <a:p>
            <a:pPr fontAlgn="base">
              <a:spcBef>
                <a:spcPct val="0"/>
              </a:spcBef>
              <a:spcAft>
                <a:spcPct val="0"/>
              </a:spcAft>
              <a:defRPr/>
            </a:pPr>
            <a:fld id="{D1898169-38B1-426E-BF07-BD3504EBA3AB}" type="slidenum">
              <a:rPr lang="nl-NL" altLang="nl-BE"/>
              <a:pPr fontAlgn="base">
                <a:spcBef>
                  <a:spcPct val="0"/>
                </a:spcBef>
                <a:spcAft>
                  <a:spcPct val="0"/>
                </a:spcAft>
                <a:defRPr/>
              </a:pPr>
              <a:t>‹nr.›</a:t>
            </a:fld>
            <a:r>
              <a:rPr lang="nl-NL" altLang="nl-BE"/>
              <a:t>  -</a:t>
            </a:r>
          </a:p>
        </p:txBody>
      </p:sp>
      <p:sp>
        <p:nvSpPr>
          <p:cNvPr id="19" name="Tijdelijke aanduiding voor datum 3"/>
          <p:cNvSpPr>
            <a:spLocks noGrp="1"/>
          </p:cNvSpPr>
          <p:nvPr>
            <p:ph type="dt" sz="half" idx="12"/>
          </p:nvPr>
        </p:nvSpPr>
        <p:spPr>
          <a:xfrm>
            <a:off x="10640484" y="6534151"/>
            <a:ext cx="956733" cy="123825"/>
          </a:xfrm>
          <a:prstGeom prst="rect">
            <a:avLst/>
          </a:prstGeom>
        </p:spPr>
        <p:txBody>
          <a:bodyPr vert="horz" wrap="square" lIns="0" tIns="0" rIns="0" bIns="0" rtlCol="0" anchor="b" anchorCtr="0">
            <a:spAutoFit/>
          </a:bodyPr>
          <a:lstStyle>
            <a:lvl1pPr algn="r" defTabSz="1024091" eaLnBrk="1" fontAlgn="auto" hangingPunct="1">
              <a:spcBef>
                <a:spcPts val="0"/>
              </a:spcBef>
              <a:spcAft>
                <a:spcPts val="0"/>
              </a:spcAft>
              <a:defRPr sz="800">
                <a:solidFill>
                  <a:srgbClr val="1C7070"/>
                </a:solidFill>
                <a:latin typeface="Calibri"/>
                <a:ea typeface="+mn-ea"/>
              </a:defRPr>
            </a:lvl1pPr>
          </a:lstStyle>
          <a:p>
            <a:pPr>
              <a:defRPr/>
            </a:pPr>
            <a:fld id="{18C30D0D-FDA0-4AD7-A1FF-859E6512E203}" type="datetime1">
              <a:rPr lang="nl-NL"/>
              <a:pPr>
                <a:defRPr/>
              </a:pPr>
              <a:t>26-10-2020</a:t>
            </a:fld>
            <a:endParaRPr lang="nl-NL" dirty="0"/>
          </a:p>
        </p:txBody>
      </p:sp>
    </p:spTree>
    <p:extLst>
      <p:ext uri="{BB962C8B-B14F-4D97-AF65-F5344CB8AC3E}">
        <p14:creationId xmlns:p14="http://schemas.microsoft.com/office/powerpoint/2010/main" val="1424579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AutoShape 2" descr="https://www.natuurenbos.be/sites/default/files/styles/topimage_desktop/public/konikpaarden_foto_stad_aalst_p1070605.jpg?itok=eE0g-Qdc"/>
          <p:cNvSpPr>
            <a:spLocks noChangeAspect="1" noChangeArrowheads="1"/>
          </p:cNvSpPr>
          <p:nvPr userDrawn="1"/>
        </p:nvSpPr>
        <p:spPr bwMode="auto">
          <a:xfrm>
            <a:off x="103718" y="-1268413"/>
            <a:ext cx="7503583" cy="264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179" tIns="25589" rIns="51179" bIns="25589"/>
          <a:lstStyle>
            <a:lvl1pPr defTabSz="1023938" eaLnBrk="0" hangingPunct="0">
              <a:defRPr>
                <a:solidFill>
                  <a:schemeClr val="tx1"/>
                </a:solidFill>
                <a:latin typeface="Arial" charset="0"/>
                <a:ea typeface="ＭＳ Ｐゴシック" charset="-128"/>
              </a:defRPr>
            </a:lvl1pPr>
            <a:lvl2pPr marL="742950" indent="-285750" defTabSz="1023938" eaLnBrk="0" hangingPunct="0">
              <a:defRPr>
                <a:solidFill>
                  <a:schemeClr val="tx1"/>
                </a:solidFill>
                <a:latin typeface="Arial" charset="0"/>
                <a:ea typeface="ＭＳ Ｐゴシック" charset="-128"/>
              </a:defRPr>
            </a:lvl2pPr>
            <a:lvl3pPr marL="1143000" indent="-228600" defTabSz="1023938" eaLnBrk="0" hangingPunct="0">
              <a:defRPr>
                <a:solidFill>
                  <a:schemeClr val="tx1"/>
                </a:solidFill>
                <a:latin typeface="Arial" charset="0"/>
                <a:ea typeface="ＭＳ Ｐゴシック" charset="-128"/>
              </a:defRPr>
            </a:lvl3pPr>
            <a:lvl4pPr marL="1600200" indent="-228600" defTabSz="1023938" eaLnBrk="0" hangingPunct="0">
              <a:defRPr>
                <a:solidFill>
                  <a:schemeClr val="tx1"/>
                </a:solidFill>
                <a:latin typeface="Arial" charset="0"/>
                <a:ea typeface="ＭＳ Ｐゴシック" charset="-128"/>
              </a:defRPr>
            </a:lvl4pPr>
            <a:lvl5pPr marL="2057400" indent="-228600" defTabSz="1023938" eaLnBrk="0" hangingPunct="0">
              <a:defRPr>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a:solidFill>
                  <a:schemeClr val="tx1"/>
                </a:solidFill>
                <a:latin typeface="Arial" charset="0"/>
                <a:ea typeface="ＭＳ Ｐゴシック" charset="-128"/>
              </a:defRPr>
            </a:lvl9pPr>
          </a:lstStyle>
          <a:p>
            <a:pPr eaLnBrk="1" fontAlgn="base" hangingPunct="1">
              <a:spcBef>
                <a:spcPct val="0"/>
              </a:spcBef>
              <a:spcAft>
                <a:spcPct val="0"/>
              </a:spcAft>
              <a:defRPr/>
            </a:pPr>
            <a:endParaRPr lang="nl-BE" altLang="nl-BE" sz="2000">
              <a:solidFill>
                <a:srgbClr val="000000"/>
              </a:solidFill>
              <a:latin typeface="Calibri" pitchFamily="34" charset="0"/>
            </a:endParaRPr>
          </a:p>
        </p:txBody>
      </p:sp>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1" y="1376363"/>
            <a:ext cx="11868151" cy="418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09495" y="274870"/>
            <a:ext cx="10973012" cy="1142824"/>
          </a:xfrm>
          <a:prstGeom prst="rect">
            <a:avLst/>
          </a:prstGeom>
        </p:spPr>
        <p:txBody>
          <a:bodyPr lIns="51179" tIns="25589" rIns="51179" bIns="25589"/>
          <a:lstStyle/>
          <a:p>
            <a:r>
              <a:rPr lang="nl-NL" dirty="0"/>
              <a:t>Klik om de stijl te bewerken</a:t>
            </a:r>
            <a:endParaRPr lang="nl-BE" dirty="0"/>
          </a:p>
        </p:txBody>
      </p:sp>
    </p:spTree>
    <p:extLst>
      <p:ext uri="{BB962C8B-B14F-4D97-AF65-F5344CB8AC3E}">
        <p14:creationId xmlns:p14="http://schemas.microsoft.com/office/powerpoint/2010/main" val="1706996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6F88D-0A41-449A-8CB4-D1C2DDEBAA9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57F2662-E0B2-49D6-BA8E-602D7C2BF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98F01DB-B8C1-4AC6-8E2A-2CFB32749C76}"/>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1F5190CB-50D6-4401-8D54-FB5E591B8B0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CE207E2-5D16-48A6-9FD7-D80B6D920900}"/>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17131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7D01B-B6ED-47DA-8076-665630A3F75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69E4591-75B4-404F-BCAA-2211B736462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9855825-25B1-4AEA-8CB8-8C12A18AC960}"/>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C02CF4D1-0DF5-4C70-9439-7E43FB209CA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92DCBAB-888E-4E7A-A5A1-D14C0F7DCCB1}"/>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80162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5DF1A-53AF-4FE1-B8FB-85CE2761049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7374164-15FB-4A63-973C-00FE7D9C44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2502954-8914-4D38-BA54-3C1A22A54BCA}"/>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622C77E4-7642-4520-8D12-8C6D1FDAB71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4C20FB1-E6C8-4CA4-BEB1-144A4EF3C885}"/>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1197621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4FBE0-CDB9-4DBF-8EDC-1057B021913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DD5F207-55CB-49C6-BF0D-C2BB6D93D40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1476E15-D2E3-43CC-855E-70A30FE0490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AE5C0A8-9BD0-4DAA-A3EE-5240AFB6BBCF}"/>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2032EFE1-E7E1-4950-A9B0-33241333AAB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D8E59AE-8C2F-4B82-BBC5-F565357F0EC7}"/>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2265442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C9D41-5048-4229-B64F-39699DDEF1FA}"/>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A739B7D-83A5-4C89-85C3-9CD96F87A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27545FA-C492-4786-BAC1-737E746C401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C9F919E-7249-48AD-AFCE-0168BC022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DC6E349-9416-49E6-96F6-0AFAA4DF31D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41844CF-85A1-4FFD-A533-02B5E03B9BAA}"/>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8" name="Tijdelijke aanduiding voor voettekst 7">
            <a:extLst>
              <a:ext uri="{FF2B5EF4-FFF2-40B4-BE49-F238E27FC236}">
                <a16:creationId xmlns:a16="http://schemas.microsoft.com/office/drawing/2014/main" id="{3E4A9730-36DF-4209-9178-3C22A3B678C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7988FCF-5B0E-4E8B-9703-930BA47453F0}"/>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305122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15C9E-FA25-4DE4-BE2F-57AFDFF0F6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2EB7C5C-9219-4F1E-B021-C5E5DAC09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F6B02B4-FA7F-46CC-A514-96A5A15E4AFB}"/>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2F36A558-6444-4425-A59B-31767A05CB4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CBDF17E-CB01-45EC-AB3B-C9CDEB6CA1BB}"/>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238570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13DB3-A1E9-4209-8C20-06E55EB09ACE}"/>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E71E35E-7A51-4B72-9A0E-D363764232E6}"/>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4" name="Tijdelijke aanduiding voor voettekst 3">
            <a:extLst>
              <a:ext uri="{FF2B5EF4-FFF2-40B4-BE49-F238E27FC236}">
                <a16:creationId xmlns:a16="http://schemas.microsoft.com/office/drawing/2014/main" id="{6B8A6A68-ED81-489A-B2D1-1891EED3CB9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B37054D-A34A-4373-B52F-AD2189A5BFC7}"/>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3710218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6D96410-4AFE-454C-A155-91FFCB892E70}"/>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3" name="Tijdelijke aanduiding voor voettekst 2">
            <a:extLst>
              <a:ext uri="{FF2B5EF4-FFF2-40B4-BE49-F238E27FC236}">
                <a16:creationId xmlns:a16="http://schemas.microsoft.com/office/drawing/2014/main" id="{54FC13F8-0036-43CE-A41C-F960C294673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B49A86D-5775-4E99-B212-8FF2029D74E2}"/>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1920774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CA226-47E7-4F86-9105-2E84B76C1B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EE553EC-98B2-4889-94D6-3DCBC70DD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C9D290D-E5AF-4829-BC3A-084D2994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ABF5EF8-DDEB-4F05-BD31-C81486A04F00}"/>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97DA15AD-7282-42DE-90F9-63100D3B0F5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5CCB398-3067-4D97-88F7-A2C1BF19BA8B}"/>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4049305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38F23-5642-44B2-A3F3-774011753C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D295181-B166-4343-BC34-FB8B3951B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56B8604-6D5A-4DF2-9AAB-7C5913664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3A8C1E-DEED-4BA2-A0F0-080FB9957F51}"/>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7D245D79-68E8-4EE2-92C4-D6D726A27AC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4EBCFBF-C6CA-4855-AE0F-E8D4C8CAB95D}"/>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150606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7CD2A-5622-4BFA-B504-B20F2FEC46D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4523E65-DEBC-4007-95F6-391CFB0D507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4CFCDB5-951B-44F8-AAD8-4CF70FB837E5}"/>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CFAFD6F3-47BD-49BF-A574-57E1097E18A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9867021-05F2-4338-9D58-319D982BE2F6}"/>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434380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6EB273F-900D-47A2-B328-D7EB17F0D65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4F4B455-DBB5-4F1F-A03F-D469789092E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9664E86-9B77-4F8A-969B-411C6FA242F0}"/>
              </a:ext>
            </a:extLst>
          </p:cNvPr>
          <p:cNvSpPr>
            <a:spLocks noGrp="1"/>
          </p:cNvSpPr>
          <p:nvPr>
            <p:ph type="dt" sz="half" idx="10"/>
          </p:nvPr>
        </p:nvSpPr>
        <p:spPr/>
        <p:txBody>
          <a:body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DFBA8332-1AC5-4B2F-B70F-F9ADC1085BC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33B9813-47D9-4DEE-B8FF-1B212DAE6064}"/>
              </a:ext>
            </a:extLst>
          </p:cNvPr>
          <p:cNvSpPr>
            <a:spLocks noGrp="1"/>
          </p:cNvSpPr>
          <p:nvPr>
            <p:ph type="sldNum" sz="quarter" idx="12"/>
          </p:nvPr>
        </p:nvSpPr>
        <p:spPr/>
        <p:txBody>
          <a:bodyPr/>
          <a:lstStyle/>
          <a:p>
            <a:fld id="{93863E1A-3755-42F5-BC6A-74A8BF7C93BC}" type="slidenum">
              <a:rPr lang="nl-BE" smtClean="0"/>
              <a:t>‹nr.›</a:t>
            </a:fld>
            <a:endParaRPr lang="nl-BE"/>
          </a:p>
        </p:txBody>
      </p:sp>
    </p:spTree>
    <p:extLst>
      <p:ext uri="{BB962C8B-B14F-4D97-AF65-F5344CB8AC3E}">
        <p14:creationId xmlns:p14="http://schemas.microsoft.com/office/powerpoint/2010/main" val="4224940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17" name="Afbeelding 16" descr="091123VVSG225.jpg"/>
          <p:cNvPicPr>
            <a:picLocks noChangeAspect="1"/>
          </p:cNvPicPr>
          <p:nvPr userDrawn="1"/>
        </p:nvPicPr>
        <p:blipFill>
          <a:blip r:embed="rId2" cstate="print"/>
          <a:srcRect l="18920" r="22972"/>
          <a:stretch>
            <a:fillRect/>
          </a:stretch>
        </p:blipFill>
        <p:spPr>
          <a:xfrm>
            <a:off x="0" y="2714621"/>
            <a:ext cx="4095736" cy="3500462"/>
          </a:xfrm>
          <a:prstGeom prst="rect">
            <a:avLst/>
          </a:prstGeom>
        </p:spPr>
      </p:pic>
      <p:pic>
        <p:nvPicPr>
          <p:cNvPr id="6" name="Afbeelding 5" descr="VVSG_op_ppt_titelslide.png"/>
          <p:cNvPicPr>
            <a:picLocks noChangeAspect="1"/>
          </p:cNvPicPr>
          <p:nvPr/>
        </p:nvPicPr>
        <p:blipFill>
          <a:blip r:embed="rId3" cstate="print"/>
          <a:srcRect l="33594" b="2000"/>
          <a:stretch>
            <a:fillRect/>
          </a:stretch>
        </p:blipFill>
        <p:spPr>
          <a:xfrm>
            <a:off x="4095736" y="2714620"/>
            <a:ext cx="8096264" cy="3500462"/>
          </a:xfrm>
          <a:prstGeom prst="rect">
            <a:avLst/>
          </a:prstGeom>
        </p:spPr>
      </p:pic>
      <p:sp>
        <p:nvSpPr>
          <p:cNvPr id="14" name="Titel 1"/>
          <p:cNvSpPr>
            <a:spLocks noGrp="1"/>
          </p:cNvSpPr>
          <p:nvPr>
            <p:ph type="ctrTitle"/>
          </p:nvPr>
        </p:nvSpPr>
        <p:spPr>
          <a:xfrm>
            <a:off x="4421712" y="2890836"/>
            <a:ext cx="7175520" cy="2332044"/>
          </a:xfrm>
        </p:spPr>
        <p:txBody>
          <a:bodyPr lIns="0" tIns="0" rIns="0" bIns="0" anchor="b" anchorCtr="0">
            <a:normAutofit/>
          </a:bodyPr>
          <a:lstStyle>
            <a:lvl1pPr algn="l">
              <a:lnSpc>
                <a:spcPts val="3200"/>
              </a:lnSpc>
              <a:defRPr sz="3200" b="1">
                <a:solidFill>
                  <a:schemeClr val="accent1"/>
                </a:solidFill>
              </a:defRPr>
            </a:lvl1pPr>
          </a:lstStyle>
          <a:p>
            <a:r>
              <a:rPr lang="nl-NL"/>
              <a:t>Klik om de stijl te bewerken</a:t>
            </a:r>
            <a:endParaRPr lang="nl-NL" dirty="0"/>
          </a:p>
        </p:txBody>
      </p:sp>
      <p:sp>
        <p:nvSpPr>
          <p:cNvPr id="15" name="Ondertitel 2"/>
          <p:cNvSpPr>
            <a:spLocks noGrp="1"/>
          </p:cNvSpPr>
          <p:nvPr>
            <p:ph type="subTitle" idx="1"/>
          </p:nvPr>
        </p:nvSpPr>
        <p:spPr>
          <a:xfrm>
            <a:off x="4421712" y="5402268"/>
            <a:ext cx="7175520" cy="538164"/>
          </a:xfrm>
        </p:spPr>
        <p:txBody>
          <a:bodyPr lIns="0" tIns="0" rIns="0" bIns="0">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pic>
        <p:nvPicPr>
          <p:cNvPr id="12" name="Afbeelding 11" descr="VVSG_lo_RGB.png"/>
          <p:cNvPicPr>
            <a:picLocks noChangeAspect="1"/>
          </p:cNvPicPr>
          <p:nvPr/>
        </p:nvPicPr>
        <p:blipFill>
          <a:blip r:embed="rId4" cstate="print"/>
          <a:stretch>
            <a:fillRect/>
          </a:stretch>
        </p:blipFill>
        <p:spPr>
          <a:xfrm>
            <a:off x="9444576" y="558792"/>
            <a:ext cx="1913472" cy="1435104"/>
          </a:xfrm>
          <a:prstGeom prst="rect">
            <a:avLst/>
          </a:prstGeom>
        </p:spPr>
      </p:pic>
      <p:pic>
        <p:nvPicPr>
          <p:cNvPr id="8" name="Afbeelding 7" descr="VVSG_lo_RGB.png"/>
          <p:cNvPicPr>
            <a:picLocks noChangeAspect="1"/>
          </p:cNvPicPr>
          <p:nvPr userDrawn="1"/>
        </p:nvPicPr>
        <p:blipFill>
          <a:blip r:embed="rId4" cstate="print"/>
          <a:stretch>
            <a:fillRect/>
          </a:stretch>
        </p:blipFill>
        <p:spPr>
          <a:xfrm>
            <a:off x="9444576" y="558792"/>
            <a:ext cx="1913472" cy="1435104"/>
          </a:xfrm>
          <a:prstGeom prst="rect">
            <a:avLst/>
          </a:prstGeom>
        </p:spPr>
      </p:pic>
      <p:sp>
        <p:nvSpPr>
          <p:cNvPr id="13" name="Rechthoek 12"/>
          <p:cNvSpPr/>
          <p:nvPr userDrawn="1"/>
        </p:nvSpPr>
        <p:spPr>
          <a:xfrm>
            <a:off x="3143229" y="2714620"/>
            <a:ext cx="952507" cy="3500462"/>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729913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94768" y="0"/>
            <a:ext cx="9806544" cy="853440"/>
          </a:xfrm>
        </p:spPr>
        <p:txBody>
          <a:bodyPr lIns="0" tIns="0" rIns="0" bIns="0" anchor="b" anchorCtr="0">
            <a:normAutofit/>
          </a:bodyPr>
          <a:lstStyle>
            <a:lvl1pPr algn="l">
              <a:defRPr sz="2800" b="1">
                <a:solidFill>
                  <a:schemeClr val="accent1"/>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594768" y="1276344"/>
            <a:ext cx="11002464" cy="5022864"/>
          </a:xfrm>
        </p:spPr>
        <p:txBody>
          <a:bodyPr lIns="0" tIns="0" rIns="0" bIns="0"/>
          <a:lstStyle>
            <a:lvl1pPr>
              <a:buFont typeface="Arial" pitchFamily="34" charset="0"/>
              <a:buChar char="•"/>
              <a:defRPr>
                <a:solidFill>
                  <a:schemeClr val="tx1"/>
                </a:solidFill>
              </a:defRPr>
            </a:lvl1pPr>
            <a:lvl2pPr>
              <a:buFont typeface="Arial" pitchFamily="34" charset="0"/>
              <a:buChar char="•"/>
              <a:defRPr>
                <a:solidFill>
                  <a:schemeClr val="tx1"/>
                </a:solidFill>
              </a:defRPr>
            </a:lvl2pPr>
            <a:lvl3pPr>
              <a:buFont typeface="Arial" pitchFamily="34" charset="0"/>
              <a:buChar char="•"/>
              <a:defRPr>
                <a:solidFill>
                  <a:schemeClr val="tx1"/>
                </a:solidFill>
              </a:defRPr>
            </a:lvl3pPr>
            <a:lvl4pPr>
              <a:buFont typeface="Arial" pitchFamily="34" charset="0"/>
              <a:buChar char="•"/>
              <a:defRPr>
                <a:solidFill>
                  <a:schemeClr val="tx1"/>
                </a:solidFill>
              </a:defRPr>
            </a:lvl4pPr>
            <a:lvl5pPr>
              <a:buFont typeface="Arial" pitchFamily="34" charset="0"/>
              <a:buChar cha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2"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3" name="Rechthoek 12"/>
          <p:cNvSpPr/>
          <p:nvPr/>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6" name="Tekstvak 15"/>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5" name="Rechthoek 14"/>
          <p:cNvSpPr/>
          <p:nvPr/>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7" name="Rechthoek 16"/>
          <p:cNvSpPr/>
          <p:nvPr/>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8" name="Rechthoek 17"/>
          <p:cNvSpPr/>
          <p:nvPr/>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9" name="Afbeelding 18" descr="VVSG_lo_RGB.png"/>
          <p:cNvPicPr>
            <a:picLocks noChangeAspect="1"/>
          </p:cNvPicPr>
          <p:nvPr/>
        </p:nvPicPr>
        <p:blipFill>
          <a:blip r:embed="rId2" cstate="print"/>
          <a:stretch>
            <a:fillRect/>
          </a:stretch>
        </p:blipFill>
        <p:spPr>
          <a:xfrm>
            <a:off x="10733232" y="200016"/>
            <a:ext cx="864000" cy="648000"/>
          </a:xfrm>
          <a:prstGeom prst="rect">
            <a:avLst/>
          </a:prstGeom>
        </p:spPr>
      </p:pic>
      <p:sp>
        <p:nvSpPr>
          <p:cNvPr id="20"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1356CC28-0BD0-44B9-AC44-1ECFE6C5168B}" type="datetime1">
              <a:rPr lang="nl-NL" smtClean="0"/>
              <a:t>26-10-2020</a:t>
            </a:fld>
            <a:endParaRPr lang="nl-NL" dirty="0"/>
          </a:p>
        </p:txBody>
      </p:sp>
      <p:sp>
        <p:nvSpPr>
          <p:cNvPr id="14" name="Rechthoek 13"/>
          <p:cNvSpPr/>
          <p:nvPr userDrawn="1"/>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Tekstvak 20"/>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22" name="Rechthoek 21"/>
          <p:cNvSpPr/>
          <p:nvPr userDrawn="1"/>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Rechthoek 22"/>
          <p:cNvSpPr/>
          <p:nvPr userDrawn="1"/>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4" name="Rechthoek 23"/>
          <p:cNvSpPr/>
          <p:nvPr userDrawn="1"/>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25" name="Afbeelding 24" descr="VVSG_lo_RGB.png"/>
          <p:cNvPicPr>
            <a:picLocks noChangeAspect="1"/>
          </p:cNvPicPr>
          <p:nvPr userDrawn="1"/>
        </p:nvPicPr>
        <p:blipFill>
          <a:blip r:embed="rId2" cstate="print"/>
          <a:stretch>
            <a:fillRect/>
          </a:stretch>
        </p:blipFill>
        <p:spPr>
          <a:xfrm>
            <a:off x="10733232" y="200016"/>
            <a:ext cx="864000" cy="648000"/>
          </a:xfrm>
          <a:prstGeom prst="rect">
            <a:avLst/>
          </a:prstGeom>
        </p:spPr>
      </p:pic>
    </p:spTree>
    <p:extLst>
      <p:ext uri="{BB962C8B-B14F-4D97-AF65-F5344CB8AC3E}">
        <p14:creationId xmlns:p14="http://schemas.microsoft.com/office/powerpoint/2010/main" val="3217055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28" name="Afbeelding 27" descr="091123VVSG064.jpg"/>
          <p:cNvPicPr>
            <a:picLocks noChangeAspect="1"/>
          </p:cNvPicPr>
          <p:nvPr userDrawn="1"/>
        </p:nvPicPr>
        <p:blipFill>
          <a:blip r:embed="rId2" cstate="print"/>
          <a:srcRect l="18017" t="8108" r="22524" b="2703"/>
          <a:stretch>
            <a:fillRect/>
          </a:stretch>
        </p:blipFill>
        <p:spPr>
          <a:xfrm>
            <a:off x="571461" y="3429000"/>
            <a:ext cx="3143272" cy="2357454"/>
          </a:xfrm>
          <a:prstGeom prst="rect">
            <a:avLst/>
          </a:prstGeom>
        </p:spPr>
      </p:pic>
      <p:pic>
        <p:nvPicPr>
          <p:cNvPr id="27" name="Afbeelding 26" descr="091123VVSG308.jpg"/>
          <p:cNvPicPr>
            <a:picLocks noChangeAspect="1"/>
          </p:cNvPicPr>
          <p:nvPr userDrawn="1"/>
        </p:nvPicPr>
        <p:blipFill>
          <a:blip r:embed="rId3" cstate="print"/>
          <a:srcRect l="29297" r="26260"/>
          <a:stretch>
            <a:fillRect/>
          </a:stretch>
        </p:blipFill>
        <p:spPr>
          <a:xfrm>
            <a:off x="10096528" y="3429000"/>
            <a:ext cx="2095472" cy="2357454"/>
          </a:xfrm>
          <a:prstGeom prst="rect">
            <a:avLst/>
          </a:prstGeom>
        </p:spPr>
      </p:pic>
      <p:pic>
        <p:nvPicPr>
          <p:cNvPr id="26" name="Afbeelding 25" descr="091029Lommel328.jpg"/>
          <p:cNvPicPr>
            <a:picLocks noChangeAspect="1"/>
          </p:cNvPicPr>
          <p:nvPr userDrawn="1"/>
        </p:nvPicPr>
        <p:blipFill>
          <a:blip r:embed="rId4" cstate="print"/>
          <a:srcRect l="43011" t="19531" r="26398" b="14631"/>
          <a:stretch>
            <a:fillRect/>
          </a:stretch>
        </p:blipFill>
        <p:spPr>
          <a:xfrm>
            <a:off x="0" y="1071546"/>
            <a:ext cx="2190680" cy="2357454"/>
          </a:xfrm>
          <a:prstGeom prst="rect">
            <a:avLst/>
          </a:prstGeom>
        </p:spPr>
      </p:pic>
      <p:pic>
        <p:nvPicPr>
          <p:cNvPr id="25" name="Afbeelding 24" descr="091029Lommel157.jpg"/>
          <p:cNvPicPr>
            <a:picLocks noChangeAspect="1"/>
          </p:cNvPicPr>
          <p:nvPr userDrawn="1"/>
        </p:nvPicPr>
        <p:blipFill>
          <a:blip r:embed="rId5" cstate="print"/>
          <a:srcRect l="14141" r="17172"/>
          <a:stretch>
            <a:fillRect/>
          </a:stretch>
        </p:blipFill>
        <p:spPr>
          <a:xfrm>
            <a:off x="3714733" y="1071546"/>
            <a:ext cx="3238523" cy="2357454"/>
          </a:xfrm>
          <a:prstGeom prst="rect">
            <a:avLst/>
          </a:prstGeom>
        </p:spPr>
      </p:pic>
      <p:sp>
        <p:nvSpPr>
          <p:cNvPr id="10" name="Rechthoek 9"/>
          <p:cNvSpPr/>
          <p:nvPr userDrawn="1"/>
        </p:nvSpPr>
        <p:spPr>
          <a:xfrm>
            <a:off x="2190723" y="1071546"/>
            <a:ext cx="1524011" cy="1143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2" name="Afbeelding 11" descr="VVSG_lo_RGB.png"/>
          <p:cNvPicPr>
            <a:picLocks noChangeAspect="1"/>
          </p:cNvPicPr>
          <p:nvPr userDrawn="1"/>
        </p:nvPicPr>
        <p:blipFill>
          <a:blip r:embed="rId6" cstate="print"/>
          <a:stretch>
            <a:fillRect/>
          </a:stretch>
        </p:blipFill>
        <p:spPr>
          <a:xfrm>
            <a:off x="7135299" y="2422524"/>
            <a:ext cx="1056216" cy="792162"/>
          </a:xfrm>
          <a:prstGeom prst="rect">
            <a:avLst/>
          </a:prstGeom>
        </p:spPr>
      </p:pic>
      <p:sp>
        <p:nvSpPr>
          <p:cNvPr id="13" name="Rechthoek 12"/>
          <p:cNvSpPr/>
          <p:nvPr userDrawn="1"/>
        </p:nvSpPr>
        <p:spPr>
          <a:xfrm>
            <a:off x="1619219" y="1071546"/>
            <a:ext cx="571504" cy="1143008"/>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 name="Rechthoek 13"/>
          <p:cNvSpPr/>
          <p:nvPr userDrawn="1"/>
        </p:nvSpPr>
        <p:spPr>
          <a:xfrm>
            <a:off x="6953256" y="1071546"/>
            <a:ext cx="1524011" cy="1143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Rechthoek 14"/>
          <p:cNvSpPr/>
          <p:nvPr userDrawn="1"/>
        </p:nvSpPr>
        <p:spPr>
          <a:xfrm>
            <a:off x="6381752" y="1071546"/>
            <a:ext cx="571504" cy="1143008"/>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6" name="Rechthoek 15"/>
          <p:cNvSpPr/>
          <p:nvPr userDrawn="1"/>
        </p:nvSpPr>
        <p:spPr>
          <a:xfrm>
            <a:off x="0" y="4572008"/>
            <a:ext cx="571461" cy="1214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7" name="Rechthoek 16"/>
          <p:cNvSpPr/>
          <p:nvPr userDrawn="1"/>
        </p:nvSpPr>
        <p:spPr>
          <a:xfrm>
            <a:off x="571461" y="4572008"/>
            <a:ext cx="571461" cy="121444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8" name="Rechthoek 17"/>
          <p:cNvSpPr/>
          <p:nvPr userDrawn="1"/>
        </p:nvSpPr>
        <p:spPr>
          <a:xfrm>
            <a:off x="3714733" y="4572008"/>
            <a:ext cx="1524011" cy="12144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9" name="Rechthoek 18"/>
          <p:cNvSpPr/>
          <p:nvPr userDrawn="1"/>
        </p:nvSpPr>
        <p:spPr>
          <a:xfrm>
            <a:off x="8477267" y="3429000"/>
            <a:ext cx="1619261" cy="1214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0" name="Rechthoek 19"/>
          <p:cNvSpPr/>
          <p:nvPr userDrawn="1"/>
        </p:nvSpPr>
        <p:spPr>
          <a:xfrm>
            <a:off x="10096528" y="3429000"/>
            <a:ext cx="571504" cy="1214446"/>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p:cNvSpPr>
            <a:spLocks noGrp="1"/>
          </p:cNvSpPr>
          <p:nvPr>
            <p:ph type="title"/>
          </p:nvPr>
        </p:nvSpPr>
        <p:spPr>
          <a:xfrm>
            <a:off x="4182528" y="6299209"/>
            <a:ext cx="7414704" cy="358775"/>
          </a:xfrm>
        </p:spPr>
        <p:txBody>
          <a:bodyPr lIns="0" tIns="0" rIns="0" bIns="0" anchor="t">
            <a:normAutofit/>
          </a:bodyPr>
          <a:lstStyle>
            <a:lvl1pPr algn="l">
              <a:defRPr sz="2400" b="0" cap="none" baseline="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4182528" y="5761044"/>
            <a:ext cx="7414704" cy="538162"/>
          </a:xfrm>
        </p:spPr>
        <p:txBody>
          <a:bodyPr lIns="0" tIns="0" rIns="0" bIns="0" anchor="b">
            <a:normAutofit/>
          </a:bodyPr>
          <a:lstStyle>
            <a:lvl1pPr marL="0" indent="0">
              <a:buNone/>
              <a:defRPr sz="32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pic>
        <p:nvPicPr>
          <p:cNvPr id="7" name="Afbeelding 6" descr="091029Lommel058.jpg"/>
          <p:cNvPicPr>
            <a:picLocks noChangeAspect="1"/>
          </p:cNvPicPr>
          <p:nvPr userDrawn="1"/>
        </p:nvPicPr>
        <p:blipFill>
          <a:blip r:embed="rId7" cstate="print"/>
          <a:srcRect l="24000" r="7999" b="999"/>
          <a:stretch>
            <a:fillRect/>
          </a:stretch>
        </p:blipFill>
        <p:spPr>
          <a:xfrm>
            <a:off x="5238744" y="3429000"/>
            <a:ext cx="3238523" cy="2357454"/>
          </a:xfrm>
          <a:prstGeom prst="rect">
            <a:avLst/>
          </a:prstGeom>
        </p:spPr>
      </p:pic>
      <p:pic>
        <p:nvPicPr>
          <p:cNvPr id="8" name="Afbeelding 7" descr="091029Lommel346-79.jpg"/>
          <p:cNvPicPr>
            <a:picLocks noChangeAspect="1"/>
          </p:cNvPicPr>
          <p:nvPr userDrawn="1"/>
        </p:nvPicPr>
        <p:blipFill>
          <a:blip r:embed="rId8" cstate="print"/>
          <a:srcRect l="26000" t="999" r="7999"/>
          <a:stretch>
            <a:fillRect/>
          </a:stretch>
        </p:blipFill>
        <p:spPr>
          <a:xfrm>
            <a:off x="8477267" y="1071546"/>
            <a:ext cx="3143272" cy="2357454"/>
          </a:xfrm>
          <a:prstGeom prst="rect">
            <a:avLst/>
          </a:prstGeom>
        </p:spPr>
      </p:pic>
      <p:sp>
        <p:nvSpPr>
          <p:cNvPr id="22" name="Rechthoek 21"/>
          <p:cNvSpPr/>
          <p:nvPr userDrawn="1"/>
        </p:nvSpPr>
        <p:spPr>
          <a:xfrm>
            <a:off x="11620539" y="1071546"/>
            <a:ext cx="571461" cy="1143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4" name="Rechthoek 23"/>
          <p:cNvSpPr/>
          <p:nvPr userDrawn="1"/>
        </p:nvSpPr>
        <p:spPr>
          <a:xfrm>
            <a:off x="11049035" y="1071546"/>
            <a:ext cx="571504" cy="1143008"/>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3607139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09600" y="1276344"/>
            <a:ext cx="5247216" cy="5022864"/>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335184" y="1276344"/>
            <a:ext cx="5247216" cy="5022864"/>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5" name="Titel 1"/>
          <p:cNvSpPr>
            <a:spLocks noGrp="1"/>
          </p:cNvSpPr>
          <p:nvPr>
            <p:ph type="title"/>
          </p:nvPr>
        </p:nvSpPr>
        <p:spPr>
          <a:xfrm>
            <a:off x="594768" y="0"/>
            <a:ext cx="9806544" cy="853440"/>
          </a:xfrm>
        </p:spPr>
        <p:txBody>
          <a:bodyPr lIns="0" tIns="0" rIns="0" bIns="0" anchor="b" anchorCtr="0">
            <a:normAutofit/>
          </a:bodyPr>
          <a:lstStyle>
            <a:lvl1pPr algn="l">
              <a:defRPr sz="2800" b="1">
                <a:solidFill>
                  <a:schemeClr val="accent1"/>
                </a:solidFill>
              </a:defRPr>
            </a:lvl1pPr>
          </a:lstStyle>
          <a:p>
            <a:r>
              <a:rPr lang="nl-NL"/>
              <a:t>Klik om de stijl te bewerken</a:t>
            </a:r>
            <a:endParaRPr lang="nl-NL" dirty="0"/>
          </a:p>
        </p:txBody>
      </p:sp>
      <p:pic>
        <p:nvPicPr>
          <p:cNvPr id="26" name="Afbeelding 25" descr="VVSG_lo_RGB.png"/>
          <p:cNvPicPr>
            <a:picLocks noChangeAspect="1"/>
          </p:cNvPicPr>
          <p:nvPr/>
        </p:nvPicPr>
        <p:blipFill>
          <a:blip r:embed="rId2" cstate="print"/>
          <a:stretch>
            <a:fillRect/>
          </a:stretch>
        </p:blipFill>
        <p:spPr>
          <a:xfrm>
            <a:off x="10733232" y="200016"/>
            <a:ext cx="864000" cy="648000"/>
          </a:xfrm>
          <a:prstGeom prst="rect">
            <a:avLst/>
          </a:prstGeom>
        </p:spPr>
      </p:pic>
      <p:sp>
        <p:nvSpPr>
          <p:cNvPr id="27" name="Rechthoek 26"/>
          <p:cNvSpPr/>
          <p:nvPr/>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8" name="Rechthoek 27"/>
          <p:cNvSpPr/>
          <p:nvPr/>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9" name="Rechthoek 28"/>
          <p:cNvSpPr/>
          <p:nvPr/>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0" name="Rechthoek 29"/>
          <p:cNvSpPr/>
          <p:nvPr/>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5"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8" name="Tekstvak 17"/>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20" name="Tijdelijke aanduiding voor datum 3"/>
          <p:cNvSpPr>
            <a:spLocks noGrp="1"/>
          </p:cNvSpPr>
          <p:nvPr>
            <p:ph type="dt" sz="half" idx="10"/>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ACB608EC-85A7-424C-96C3-727B406FA38E}" type="datetime1">
              <a:rPr lang="nl-NL" smtClean="0"/>
              <a:t>26-10-2020</a:t>
            </a:fld>
            <a:endParaRPr lang="nl-NL" dirty="0"/>
          </a:p>
        </p:txBody>
      </p:sp>
      <p:pic>
        <p:nvPicPr>
          <p:cNvPr id="16" name="Afbeelding 15" descr="VVSG_lo_RGB.png"/>
          <p:cNvPicPr>
            <a:picLocks noChangeAspect="1"/>
          </p:cNvPicPr>
          <p:nvPr userDrawn="1"/>
        </p:nvPicPr>
        <p:blipFill>
          <a:blip r:embed="rId2" cstate="print"/>
          <a:stretch>
            <a:fillRect/>
          </a:stretch>
        </p:blipFill>
        <p:spPr>
          <a:xfrm>
            <a:off x="10733232" y="200016"/>
            <a:ext cx="864000" cy="648000"/>
          </a:xfrm>
          <a:prstGeom prst="rect">
            <a:avLst/>
          </a:prstGeom>
        </p:spPr>
      </p:pic>
      <p:sp>
        <p:nvSpPr>
          <p:cNvPr id="17" name="Rechthoek 16"/>
          <p:cNvSpPr/>
          <p:nvPr userDrawn="1"/>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9" name="Rechthoek 18"/>
          <p:cNvSpPr/>
          <p:nvPr userDrawn="1"/>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Rechthoek 20"/>
          <p:cNvSpPr/>
          <p:nvPr userDrawn="1"/>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21"/>
          <p:cNvSpPr/>
          <p:nvPr userDrawn="1"/>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Tekstvak 22"/>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344664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DACAB-039D-4FB3-9057-F6F159CEAFC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9E653EF-5C03-44A7-8E0F-977AB52914A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E13B1D8F-9D9F-4AB1-AC2B-B3F6A205974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53FE190-9E4A-49D8-8B00-B5001978ED53}"/>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CFC5836D-687D-468A-9F1A-FBC5F83304B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F0C8D9B-AA64-444A-A1F6-2785FFA97419}"/>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3340478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600" y="1276345"/>
            <a:ext cx="5247216" cy="717552"/>
          </a:xfrm>
          <a:solidFill>
            <a:schemeClr val="tx1"/>
          </a:solidFill>
        </p:spPr>
        <p:txBody>
          <a:bodyPr lIns="72000" rIns="72000" anchor="ctr" anchorCtr="0"/>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3285"/>
            <a:ext cx="5247216" cy="4125923"/>
          </a:xfrm>
        </p:spPr>
        <p:txBody>
          <a:bodyPr/>
          <a:lstStyle>
            <a:lvl1pPr>
              <a:defRPr sz="2400" b="0">
                <a:solidFill>
                  <a:schemeClr val="tx1"/>
                </a:solidFill>
              </a:defRPr>
            </a:lvl1pPr>
            <a:lvl2pPr>
              <a:defRPr sz="2000" b="0">
                <a:solidFill>
                  <a:schemeClr val="tx1"/>
                </a:solidFill>
              </a:defRPr>
            </a:lvl2pPr>
            <a:lvl3pPr>
              <a:defRPr sz="2000" b="0">
                <a:solidFill>
                  <a:schemeClr val="tx1"/>
                </a:solidFill>
              </a:defRPr>
            </a:lvl3pPr>
            <a:lvl4pPr>
              <a:defRPr sz="1600" b="0">
                <a:solidFill>
                  <a:schemeClr val="tx1"/>
                </a:solidFill>
              </a:defRPr>
            </a:lvl4pPr>
            <a:lvl5pPr>
              <a:defRPr sz="1600" b="0">
                <a:solidFill>
                  <a:schemeClr val="tx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335184" y="1276345"/>
            <a:ext cx="5247216" cy="717552"/>
          </a:xfrm>
          <a:solidFill>
            <a:schemeClr val="tx1"/>
          </a:solidFill>
        </p:spPr>
        <p:txBody>
          <a:bodyPr lIns="72000" rIns="72000" anchor="ctr" anchorCtr="0"/>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335184" y="2173285"/>
            <a:ext cx="5247216" cy="4125923"/>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7" name="Titel 1"/>
          <p:cNvSpPr>
            <a:spLocks noGrp="1"/>
          </p:cNvSpPr>
          <p:nvPr>
            <p:ph type="title"/>
          </p:nvPr>
        </p:nvSpPr>
        <p:spPr>
          <a:xfrm>
            <a:off x="594768" y="0"/>
            <a:ext cx="9806544" cy="853440"/>
          </a:xfrm>
        </p:spPr>
        <p:txBody>
          <a:bodyPr lIns="0" tIns="0" rIns="0" bIns="0" anchor="b" anchorCtr="0">
            <a:normAutofit/>
          </a:bodyPr>
          <a:lstStyle>
            <a:lvl1pPr algn="l">
              <a:defRPr sz="2800" b="1">
                <a:solidFill>
                  <a:schemeClr val="accent1"/>
                </a:solidFill>
              </a:defRPr>
            </a:lvl1pPr>
          </a:lstStyle>
          <a:p>
            <a:r>
              <a:rPr lang="nl-NL"/>
              <a:t>Klik om de stijl te bewerken</a:t>
            </a:r>
            <a:endParaRPr lang="nl-NL" dirty="0"/>
          </a:p>
        </p:txBody>
      </p:sp>
      <p:pic>
        <p:nvPicPr>
          <p:cNvPr id="28" name="Afbeelding 27" descr="VVSG_lo_RGB.png"/>
          <p:cNvPicPr>
            <a:picLocks noChangeAspect="1"/>
          </p:cNvPicPr>
          <p:nvPr/>
        </p:nvPicPr>
        <p:blipFill>
          <a:blip r:embed="rId2" cstate="print"/>
          <a:stretch>
            <a:fillRect/>
          </a:stretch>
        </p:blipFill>
        <p:spPr>
          <a:xfrm>
            <a:off x="10733232" y="200016"/>
            <a:ext cx="864000" cy="648000"/>
          </a:xfrm>
          <a:prstGeom prst="rect">
            <a:avLst/>
          </a:prstGeom>
        </p:spPr>
      </p:pic>
      <p:sp>
        <p:nvSpPr>
          <p:cNvPr id="29" name="Rechthoek 28"/>
          <p:cNvSpPr/>
          <p:nvPr/>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0" name="Rechthoek 29"/>
          <p:cNvSpPr/>
          <p:nvPr/>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1" name="Rechthoek 30"/>
          <p:cNvSpPr/>
          <p:nvPr/>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2" name="Rechthoek 31"/>
          <p:cNvSpPr/>
          <p:nvPr/>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6" name="Tijdelijke aanduiding voor voettekst 4"/>
          <p:cNvSpPr>
            <a:spLocks noGrp="1"/>
          </p:cNvSpPr>
          <p:nvPr>
            <p:ph type="ftr" sz="quarter" idx="10"/>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7" name="Tijdelijke aanduiding voor dianummer 5"/>
          <p:cNvSpPr>
            <a:spLocks noGrp="1"/>
          </p:cNvSpPr>
          <p:nvPr>
            <p:ph type="sldNum" sz="quarter" idx="11"/>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20" name="Tekstvak 19"/>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22" name="Tijdelijke aanduiding voor datum 3"/>
          <p:cNvSpPr>
            <a:spLocks noGrp="1"/>
          </p:cNvSpPr>
          <p:nvPr>
            <p:ph type="dt" sz="half" idx="1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ED1F1AC7-CE3B-40A4-B553-D899ABB4D96F}" type="datetime1">
              <a:rPr lang="nl-NL" smtClean="0"/>
              <a:t>26-10-2020</a:t>
            </a:fld>
            <a:endParaRPr lang="nl-NL" dirty="0"/>
          </a:p>
        </p:txBody>
      </p:sp>
      <p:pic>
        <p:nvPicPr>
          <p:cNvPr id="18" name="Afbeelding 17" descr="VVSG_lo_RGB.png"/>
          <p:cNvPicPr>
            <a:picLocks noChangeAspect="1"/>
          </p:cNvPicPr>
          <p:nvPr userDrawn="1"/>
        </p:nvPicPr>
        <p:blipFill>
          <a:blip r:embed="rId2" cstate="print"/>
          <a:stretch>
            <a:fillRect/>
          </a:stretch>
        </p:blipFill>
        <p:spPr>
          <a:xfrm>
            <a:off x="10733232" y="200016"/>
            <a:ext cx="864000" cy="648000"/>
          </a:xfrm>
          <a:prstGeom prst="rect">
            <a:avLst/>
          </a:prstGeom>
        </p:spPr>
      </p:pic>
      <p:sp>
        <p:nvSpPr>
          <p:cNvPr id="19" name="Rechthoek 18"/>
          <p:cNvSpPr/>
          <p:nvPr userDrawn="1"/>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Rechthoek 20"/>
          <p:cNvSpPr/>
          <p:nvPr userDrawn="1"/>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Rechthoek 22"/>
          <p:cNvSpPr/>
          <p:nvPr userDrawn="1"/>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4" name="Rechthoek 23"/>
          <p:cNvSpPr/>
          <p:nvPr userDrawn="1"/>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5" name="Tekstvak 24"/>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1008023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4" name="Titel 1"/>
          <p:cNvSpPr>
            <a:spLocks noGrp="1"/>
          </p:cNvSpPr>
          <p:nvPr>
            <p:ph type="title"/>
          </p:nvPr>
        </p:nvSpPr>
        <p:spPr>
          <a:xfrm>
            <a:off x="594768" y="0"/>
            <a:ext cx="9806544" cy="853440"/>
          </a:xfrm>
        </p:spPr>
        <p:txBody>
          <a:bodyPr lIns="0" tIns="0" rIns="0" bIns="0" anchor="b" anchorCtr="0">
            <a:normAutofit/>
          </a:bodyPr>
          <a:lstStyle>
            <a:lvl1pPr algn="l">
              <a:defRPr sz="2800" b="1">
                <a:solidFill>
                  <a:schemeClr val="accent1"/>
                </a:solidFill>
              </a:defRPr>
            </a:lvl1pPr>
          </a:lstStyle>
          <a:p>
            <a:r>
              <a:rPr lang="nl-NL"/>
              <a:t>Klik om de stijl te bewerken</a:t>
            </a:r>
            <a:endParaRPr lang="nl-NL" dirty="0"/>
          </a:p>
        </p:txBody>
      </p:sp>
      <p:sp>
        <p:nvSpPr>
          <p:cNvPr id="7" name="Rechthoek 6"/>
          <p:cNvSpPr/>
          <p:nvPr/>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Rechthoek 10"/>
          <p:cNvSpPr/>
          <p:nvPr/>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Rechthoek 11"/>
          <p:cNvSpPr/>
          <p:nvPr/>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p:cNvSpPr/>
          <p:nvPr/>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4" name="Afbeelding 13" descr="VVSG_lo_RGB.png"/>
          <p:cNvPicPr>
            <a:picLocks noChangeAspect="1"/>
          </p:cNvPicPr>
          <p:nvPr/>
        </p:nvPicPr>
        <p:blipFill>
          <a:blip r:embed="rId2" cstate="print"/>
          <a:stretch>
            <a:fillRect/>
          </a:stretch>
        </p:blipFill>
        <p:spPr>
          <a:xfrm>
            <a:off x="10733232" y="200016"/>
            <a:ext cx="864000" cy="648000"/>
          </a:xfrm>
          <a:prstGeom prst="rect">
            <a:avLst/>
          </a:prstGeom>
        </p:spPr>
      </p:pic>
      <p:sp>
        <p:nvSpPr>
          <p:cNvPr id="16"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7"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8" name="Tekstvak 17"/>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9"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8FBE01A5-0B1C-4C24-921D-1A35923E45CF}" type="datetime1">
              <a:rPr lang="nl-NL" smtClean="0"/>
              <a:t>26-10-2020</a:t>
            </a:fld>
            <a:endParaRPr lang="nl-NL" dirty="0"/>
          </a:p>
        </p:txBody>
      </p:sp>
      <p:sp>
        <p:nvSpPr>
          <p:cNvPr id="15" name="Rechthoek 14"/>
          <p:cNvSpPr/>
          <p:nvPr userDrawn="1"/>
        </p:nvSpPr>
        <p:spPr>
          <a:xfrm>
            <a:off x="594768" y="917569"/>
            <a:ext cx="550123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0" name="Rechthoek 19"/>
          <p:cNvSpPr/>
          <p:nvPr userDrawn="1"/>
        </p:nvSpPr>
        <p:spPr>
          <a:xfrm>
            <a:off x="6096000" y="917569"/>
            <a:ext cx="263102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Rechthoek 20"/>
          <p:cNvSpPr/>
          <p:nvPr userDrawn="1"/>
        </p:nvSpPr>
        <p:spPr>
          <a:xfrm>
            <a:off x="8727024" y="917569"/>
            <a:ext cx="191347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21"/>
          <p:cNvSpPr/>
          <p:nvPr userDrawn="1"/>
        </p:nvSpPr>
        <p:spPr>
          <a:xfrm>
            <a:off x="10640496" y="917569"/>
            <a:ext cx="95673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23" name="Afbeelding 22" descr="VVSG_lo_RGB.png"/>
          <p:cNvPicPr>
            <a:picLocks noChangeAspect="1"/>
          </p:cNvPicPr>
          <p:nvPr userDrawn="1"/>
        </p:nvPicPr>
        <p:blipFill>
          <a:blip r:embed="rId2" cstate="print"/>
          <a:stretch>
            <a:fillRect/>
          </a:stretch>
        </p:blipFill>
        <p:spPr>
          <a:xfrm>
            <a:off x="10733232" y="200016"/>
            <a:ext cx="864000" cy="648000"/>
          </a:xfrm>
          <a:prstGeom prst="rect">
            <a:avLst/>
          </a:prstGeom>
        </p:spPr>
      </p:pic>
      <p:sp>
        <p:nvSpPr>
          <p:cNvPr id="24" name="Tekstvak 23"/>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1022567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pic>
        <p:nvPicPr>
          <p:cNvPr id="18" name="Afbeelding 17" descr="VVSG_lo_RGB.png"/>
          <p:cNvPicPr>
            <a:picLocks noChangeAspect="1"/>
          </p:cNvPicPr>
          <p:nvPr/>
        </p:nvPicPr>
        <p:blipFill>
          <a:blip r:embed="rId2" cstate="print"/>
          <a:stretch>
            <a:fillRect/>
          </a:stretch>
        </p:blipFill>
        <p:spPr>
          <a:xfrm>
            <a:off x="10733232" y="200016"/>
            <a:ext cx="864000" cy="648000"/>
          </a:xfrm>
          <a:prstGeom prst="rect">
            <a:avLst/>
          </a:prstGeom>
        </p:spPr>
      </p:pic>
      <p:sp>
        <p:nvSpPr>
          <p:cNvPr id="7"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0"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2" name="Tekstvak 11"/>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3"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EFC81725-A722-41CF-BE6C-1D97EC3A7E56}" type="datetime1">
              <a:rPr lang="nl-NL" smtClean="0"/>
              <a:t>26-10-2020</a:t>
            </a:fld>
            <a:endParaRPr lang="nl-NL" dirty="0"/>
          </a:p>
        </p:txBody>
      </p:sp>
      <p:pic>
        <p:nvPicPr>
          <p:cNvPr id="8" name="Afbeelding 7" descr="VVSG_lo_RGB.png"/>
          <p:cNvPicPr>
            <a:picLocks noChangeAspect="1"/>
          </p:cNvPicPr>
          <p:nvPr userDrawn="1"/>
        </p:nvPicPr>
        <p:blipFill>
          <a:blip r:embed="rId2" cstate="print"/>
          <a:stretch>
            <a:fillRect/>
          </a:stretch>
        </p:blipFill>
        <p:spPr>
          <a:xfrm>
            <a:off x="10733232" y="200016"/>
            <a:ext cx="864000" cy="648000"/>
          </a:xfrm>
          <a:prstGeom prst="rect">
            <a:avLst/>
          </a:prstGeom>
        </p:spPr>
      </p:pic>
      <p:sp>
        <p:nvSpPr>
          <p:cNvPr id="9" name="Tekstvak 8"/>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2255106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pic>
        <p:nvPicPr>
          <p:cNvPr id="20" name="Afbeelding 19" descr="091123VVSG092-2.jpg"/>
          <p:cNvPicPr>
            <a:picLocks noChangeAspect="1"/>
          </p:cNvPicPr>
          <p:nvPr userDrawn="1"/>
        </p:nvPicPr>
        <p:blipFill>
          <a:blip r:embed="rId2" cstate="print"/>
          <a:srcRect l="18930" t="4749" r="29662" b="14008"/>
          <a:stretch>
            <a:fillRect/>
          </a:stretch>
        </p:blipFill>
        <p:spPr>
          <a:xfrm>
            <a:off x="0" y="2357431"/>
            <a:ext cx="2666976" cy="2125280"/>
          </a:xfrm>
          <a:prstGeom prst="rect">
            <a:avLst/>
          </a:prstGeom>
        </p:spPr>
      </p:pic>
      <p:sp>
        <p:nvSpPr>
          <p:cNvPr id="3" name="Tijdelijke aanduiding voor inhoud 2"/>
          <p:cNvSpPr>
            <a:spLocks noGrp="1"/>
          </p:cNvSpPr>
          <p:nvPr>
            <p:ph idx="1"/>
          </p:nvPr>
        </p:nvSpPr>
        <p:spPr>
          <a:xfrm>
            <a:off x="3225792" y="2711448"/>
            <a:ext cx="8132256" cy="3587760"/>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3225793" y="2352672"/>
            <a:ext cx="8132257" cy="358776"/>
          </a:xfrm>
        </p:spPr>
        <p:txBody>
          <a:bodyPr>
            <a:normAutofit/>
          </a:bodyPr>
          <a:lstStyle>
            <a:lvl1pPr marL="0" indent="0">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30" name="Afbeelding 29" descr="VVSG_lo_RGB.png"/>
          <p:cNvPicPr>
            <a:picLocks noChangeAspect="1"/>
          </p:cNvPicPr>
          <p:nvPr/>
        </p:nvPicPr>
        <p:blipFill>
          <a:blip r:embed="rId3" cstate="print"/>
          <a:stretch>
            <a:fillRect/>
          </a:stretch>
        </p:blipFill>
        <p:spPr>
          <a:xfrm>
            <a:off x="9444576" y="558792"/>
            <a:ext cx="1913472" cy="1435104"/>
          </a:xfrm>
          <a:prstGeom prst="rect">
            <a:avLst/>
          </a:prstGeom>
        </p:spPr>
      </p:pic>
      <p:sp>
        <p:nvSpPr>
          <p:cNvPr id="11"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12"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3" name="Tekstvak 12"/>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4" name="Tijdelijke aanduiding voor datum 3"/>
          <p:cNvSpPr>
            <a:spLocks noGrp="1"/>
          </p:cNvSpPr>
          <p:nvPr>
            <p:ph type="dt" sz="half" idx="10"/>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4C3E3739-FAFF-45B6-BF70-F92B95D9FE61}" type="datetime1">
              <a:rPr lang="nl-NL" smtClean="0"/>
              <a:t>26-10-2020</a:t>
            </a:fld>
            <a:endParaRPr lang="nl-NL" dirty="0"/>
          </a:p>
        </p:txBody>
      </p:sp>
      <p:pic>
        <p:nvPicPr>
          <p:cNvPr id="15" name="Afbeelding 14" descr="VVSG_lo_RGB.png"/>
          <p:cNvPicPr>
            <a:picLocks noChangeAspect="1"/>
          </p:cNvPicPr>
          <p:nvPr userDrawn="1"/>
        </p:nvPicPr>
        <p:blipFill>
          <a:blip r:embed="rId3" cstate="print"/>
          <a:stretch>
            <a:fillRect/>
          </a:stretch>
        </p:blipFill>
        <p:spPr>
          <a:xfrm>
            <a:off x="9444576" y="558792"/>
            <a:ext cx="1913472" cy="1435104"/>
          </a:xfrm>
          <a:prstGeom prst="rect">
            <a:avLst/>
          </a:prstGeom>
        </p:spPr>
      </p:pic>
      <p:sp>
        <p:nvSpPr>
          <p:cNvPr id="17" name="Tekstvak 16"/>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8" name="Rechthoek 17"/>
          <p:cNvSpPr/>
          <p:nvPr userDrawn="1"/>
        </p:nvSpPr>
        <p:spPr>
          <a:xfrm>
            <a:off x="1238216" y="2357430"/>
            <a:ext cx="1428760" cy="428628"/>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9" name="Rechthoek 18"/>
          <p:cNvSpPr/>
          <p:nvPr userDrawn="1"/>
        </p:nvSpPr>
        <p:spPr>
          <a:xfrm>
            <a:off x="1238216" y="1928802"/>
            <a:ext cx="1428760" cy="428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820010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pic>
        <p:nvPicPr>
          <p:cNvPr id="8" name="Afbeelding 7" descr="091029Lommel228.jpg"/>
          <p:cNvPicPr>
            <a:picLocks noChangeAspect="1"/>
          </p:cNvPicPr>
          <p:nvPr userDrawn="1"/>
        </p:nvPicPr>
        <p:blipFill>
          <a:blip r:embed="rId2" cstate="print"/>
          <a:srcRect l="36751" r="26496"/>
          <a:stretch>
            <a:fillRect/>
          </a:stretch>
        </p:blipFill>
        <p:spPr>
          <a:xfrm>
            <a:off x="0" y="642142"/>
            <a:ext cx="4095736" cy="5573716"/>
          </a:xfrm>
          <a:prstGeom prst="rect">
            <a:avLst/>
          </a:prstGeom>
        </p:spPr>
      </p:pic>
      <p:pic>
        <p:nvPicPr>
          <p:cNvPr id="5" name="Afbeelding 4" descr="VVSG_op_ppt_dankslide.png"/>
          <p:cNvPicPr>
            <a:picLocks noChangeAspect="1"/>
          </p:cNvPicPr>
          <p:nvPr/>
        </p:nvPicPr>
        <p:blipFill>
          <a:blip r:embed="rId3" cstate="print"/>
          <a:srcRect l="33594" b="1267"/>
          <a:stretch>
            <a:fillRect/>
          </a:stretch>
        </p:blipFill>
        <p:spPr>
          <a:xfrm>
            <a:off x="4095736" y="649800"/>
            <a:ext cx="8096264" cy="5565282"/>
          </a:xfrm>
          <a:prstGeom prst="rect">
            <a:avLst/>
          </a:prstGeom>
        </p:spPr>
      </p:pic>
      <p:sp>
        <p:nvSpPr>
          <p:cNvPr id="2" name="Titel 1"/>
          <p:cNvSpPr>
            <a:spLocks noGrp="1"/>
          </p:cNvSpPr>
          <p:nvPr>
            <p:ph type="title"/>
          </p:nvPr>
        </p:nvSpPr>
        <p:spPr>
          <a:xfrm>
            <a:off x="4900080" y="2532060"/>
            <a:ext cx="6936336" cy="2511432"/>
          </a:xfrm>
        </p:spPr>
        <p:txBody>
          <a:bodyPr lIns="0" tIns="0" rIns="0" bIns="0" anchor="b">
            <a:normAutofit/>
          </a:bodyPr>
          <a:lstStyle>
            <a:lvl1pPr algn="l">
              <a:defRPr sz="4800" b="1">
                <a:solidFill>
                  <a:schemeClr val="accent1"/>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4900080" y="5222880"/>
            <a:ext cx="6936336" cy="538164"/>
          </a:xfrm>
        </p:spPr>
        <p:txBody>
          <a:bodyPr lIns="0" tIns="0" rIns="0" bIns="0">
            <a:normAutofit/>
          </a:bodyPr>
          <a:lstStyle>
            <a:lvl1pPr marL="0" indent="0">
              <a:buNone/>
              <a:defRPr sz="2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7" name="Rechthoek 6"/>
          <p:cNvSpPr/>
          <p:nvPr userDrawn="1"/>
        </p:nvSpPr>
        <p:spPr>
          <a:xfrm>
            <a:off x="3143229" y="642918"/>
            <a:ext cx="952507" cy="5572164"/>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904716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9"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0" name="Tekstvak 9"/>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1"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120EEB03-125E-440D-A73C-3B686CAF9A98}" type="datetime1">
              <a:rPr lang="nl-NL" smtClean="0"/>
              <a:t>26-10-2020</a:t>
            </a:fld>
            <a:endParaRPr lang="nl-NL" dirty="0"/>
          </a:p>
        </p:txBody>
      </p:sp>
      <p:sp>
        <p:nvSpPr>
          <p:cNvPr id="12" name="Tekstvak 11"/>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920545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4"/>
          <p:cNvSpPr>
            <a:spLocks noGrp="1"/>
          </p:cNvSpPr>
          <p:nvPr>
            <p:ph type="ftr" sz="quarter" idx="3"/>
          </p:nvPr>
        </p:nvSpPr>
        <p:spPr>
          <a:xfrm>
            <a:off x="1176000" y="6534874"/>
            <a:ext cx="884980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9" name="Tijdelijke aanduiding voor dianummer 5"/>
          <p:cNvSpPr>
            <a:spLocks noGrp="1"/>
          </p:cNvSpPr>
          <p:nvPr>
            <p:ph type="sldNum" sz="quarter" idx="4"/>
          </p:nvPr>
        </p:nvSpPr>
        <p:spPr>
          <a:xfrm>
            <a:off x="0" y="6534875"/>
            <a:ext cx="528000" cy="123110"/>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a:t>
            </a:r>
            <a:endParaRPr lang="nl-NL" dirty="0"/>
          </a:p>
        </p:txBody>
      </p:sp>
      <p:sp>
        <p:nvSpPr>
          <p:cNvPr id="10" name="Tekstvak 9"/>
          <p:cNvSpPr txBox="1"/>
          <p:nvPr/>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
        <p:nvSpPr>
          <p:cNvPr id="11"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8721BA42-9B54-4B3D-A889-F5396E027BD3}" type="datetime1">
              <a:rPr lang="nl-NL" smtClean="0"/>
              <a:t>26-10-2020</a:t>
            </a:fld>
            <a:endParaRPr lang="nl-NL" dirty="0"/>
          </a:p>
        </p:txBody>
      </p:sp>
      <p:sp>
        <p:nvSpPr>
          <p:cNvPr id="12" name="Tekstvak 11"/>
          <p:cNvSpPr txBox="1"/>
          <p:nvPr userDrawn="1"/>
        </p:nvSpPr>
        <p:spPr>
          <a:xfrm>
            <a:off x="594768" y="6534875"/>
            <a:ext cx="576000" cy="123110"/>
          </a:xfrm>
          <a:prstGeom prst="rect">
            <a:avLst/>
          </a:prstGeom>
          <a:noFill/>
        </p:spPr>
        <p:txBody>
          <a:bodyPr wrap="square" lIns="0" tIns="0" rIns="0" bIns="0" rtlCol="0" anchor="b"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a:solidFill>
                  <a:schemeClr val="accent1"/>
                </a:solidFill>
              </a:rPr>
              <a:t>VVSG  -</a:t>
            </a:r>
          </a:p>
        </p:txBody>
      </p:sp>
    </p:spTree>
    <p:extLst>
      <p:ext uri="{BB962C8B-B14F-4D97-AF65-F5344CB8AC3E}">
        <p14:creationId xmlns:p14="http://schemas.microsoft.com/office/powerpoint/2010/main" val="2707774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oofdstuk_4">
    <p:spTree>
      <p:nvGrpSpPr>
        <p:cNvPr id="1" name=""/>
        <p:cNvGrpSpPr/>
        <p:nvPr/>
      </p:nvGrpSpPr>
      <p:grpSpPr>
        <a:xfrm>
          <a:off x="0" y="0"/>
          <a:ext cx="0" cy="0"/>
          <a:chOff x="0" y="0"/>
          <a:chExt cx="0" cy="0"/>
        </a:xfrm>
      </p:grpSpPr>
      <p:grpSp>
        <p:nvGrpSpPr>
          <p:cNvPr id="12" name="Groeperen 11"/>
          <p:cNvGrpSpPr/>
          <p:nvPr userDrawn="1"/>
        </p:nvGrpSpPr>
        <p:grpSpPr>
          <a:xfrm>
            <a:off x="384000" y="286526"/>
            <a:ext cx="11404675" cy="6265475"/>
            <a:chOff x="288000" y="288000"/>
            <a:chExt cx="8553506" cy="6265475"/>
          </a:xfrm>
          <a:solidFill>
            <a:srgbClr val="FFF200"/>
          </a:solidFill>
        </p:grpSpPr>
        <p:sp>
          <p:nvSpPr>
            <p:cNvPr id="10" name="Rechthoek 9"/>
            <p:cNvSpPr>
              <a:spLocks/>
            </p:cNvSpPr>
            <p:nvPr userDrawn="1"/>
          </p:nvSpPr>
          <p:spPr>
            <a:xfrm>
              <a:off x="288000" y="288000"/>
              <a:ext cx="6767999"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hasCustomPrompt="1"/>
          </p:nvPr>
        </p:nvSpPr>
        <p:spPr>
          <a:xfrm>
            <a:off x="3072000" y="2520001"/>
            <a:ext cx="7122776" cy="1579711"/>
          </a:xfrm>
        </p:spPr>
        <p:txBody>
          <a:bodyPr anchor="b" anchorCtr="0">
            <a:noAutofit/>
          </a:bodyPr>
          <a:lstStyle>
            <a:lvl1pPr algn="l">
              <a:lnSpc>
                <a:spcPts val="5400"/>
              </a:lnSpc>
              <a:defRPr sz="5400" b="0" i="0" baseline="0">
                <a:latin typeface="FlandersArtSans-Bold" panose="00000800000000000000" pitchFamily="2" charset="0"/>
                <a:cs typeface="FlandersArtSans-Bold" panose="00000800000000000000" pitchFamily="2"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3072000" y="4174702"/>
            <a:ext cx="7139475" cy="1053708"/>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186" y="576000"/>
            <a:ext cx="2081167" cy="720000"/>
          </a:xfrm>
          <a:prstGeom prst="rect">
            <a:avLst/>
          </a:prstGeom>
        </p:spPr>
      </p:pic>
    </p:spTree>
    <p:extLst>
      <p:ext uri="{BB962C8B-B14F-4D97-AF65-F5344CB8AC3E}">
        <p14:creationId xmlns:p14="http://schemas.microsoft.com/office/powerpoint/2010/main" val="99009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A966F-A91C-4E90-9211-956F4BB8542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7751247-D342-43A6-8E57-0941997477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05E27E5-9C42-4582-9749-0DEB840D9F2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BC6217A-7233-48D5-AD49-D03F7B21A3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4780E45-D3EE-4A4C-BB38-79FB765E937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5E4B2F3-8253-4029-BF20-C98D8BE16345}"/>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8" name="Tijdelijke aanduiding voor voettekst 7">
            <a:extLst>
              <a:ext uri="{FF2B5EF4-FFF2-40B4-BE49-F238E27FC236}">
                <a16:creationId xmlns:a16="http://schemas.microsoft.com/office/drawing/2014/main" id="{062CF013-B13F-4CDB-8EF0-27F30E016AE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358C613-1453-47A0-AE7D-D93DF6032F3E}"/>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293092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4F6C0-C813-4FC2-8F11-768E2156B3B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41395FC-AD82-4FA6-953E-DED09162F19A}"/>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4" name="Tijdelijke aanduiding voor voettekst 3">
            <a:extLst>
              <a:ext uri="{FF2B5EF4-FFF2-40B4-BE49-F238E27FC236}">
                <a16:creationId xmlns:a16="http://schemas.microsoft.com/office/drawing/2014/main" id="{65663090-890D-4C01-9F9D-9558BF51295D}"/>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28AFD645-57F0-49FE-960B-669CA72BA9A9}"/>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611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44AC63E-CFFE-40AB-8303-8846DB13AD01}"/>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3" name="Tijdelijke aanduiding voor voettekst 2">
            <a:extLst>
              <a:ext uri="{FF2B5EF4-FFF2-40B4-BE49-F238E27FC236}">
                <a16:creationId xmlns:a16="http://schemas.microsoft.com/office/drawing/2014/main" id="{97126186-EF08-45F5-8727-2D3C734CA45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A62C2D52-92CA-41D4-B79E-7B7D149753BB}"/>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199326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963D-59F9-4E04-9036-DBF55609EF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B862336-D620-4B45-B0DD-5385400497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6F62197-80C3-48C9-81C7-ADFFDF160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A54EF9C-36F0-4693-9C5C-6EBB8AC748D2}"/>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A5028816-76E0-495F-A547-93F89191149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267C016-FA9E-45D0-AC02-B585CC0B5A49}"/>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37905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E277A-2CF8-418A-B24A-2C5825A0B8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A91573E7-2BDF-4430-8EFB-D46B8E33A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EF603F3-F8D1-40E0-85E8-AE3B79A88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2254923-D2C6-4E3A-B58A-1017D138A8AA}"/>
              </a:ext>
            </a:extLst>
          </p:cNvPr>
          <p:cNvSpPr>
            <a:spLocks noGrp="1"/>
          </p:cNvSpPr>
          <p:nvPr>
            <p:ph type="dt" sz="half" idx="10"/>
          </p:nvPr>
        </p:nvSpPr>
        <p:spPr/>
        <p:txBody>
          <a:bodyPr/>
          <a:lstStyle/>
          <a:p>
            <a:fld id="{B80795B9-2B8B-4CB8-8859-A7ABF041E464}" type="datetimeFigureOut">
              <a:rPr lang="nl-BE" smtClean="0"/>
              <a:t>26/10/2020</a:t>
            </a:fld>
            <a:endParaRPr lang="nl-BE"/>
          </a:p>
        </p:txBody>
      </p:sp>
      <p:sp>
        <p:nvSpPr>
          <p:cNvPr id="6" name="Tijdelijke aanduiding voor voettekst 5">
            <a:extLst>
              <a:ext uri="{FF2B5EF4-FFF2-40B4-BE49-F238E27FC236}">
                <a16:creationId xmlns:a16="http://schemas.microsoft.com/office/drawing/2014/main" id="{10ACD4DA-8CB5-4CDD-AE0B-202C1E117C9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E38F06F-1EEF-4AF7-8FCB-BE458686CF04}"/>
              </a:ext>
            </a:extLst>
          </p:cNvPr>
          <p:cNvSpPr>
            <a:spLocks noGrp="1"/>
          </p:cNvSpPr>
          <p:nvPr>
            <p:ph type="sldNum" sz="quarter" idx="12"/>
          </p:nvPr>
        </p:nvSpPr>
        <p:spPr/>
        <p:txBody>
          <a:bodyPr/>
          <a:lstStyle/>
          <a:p>
            <a:fld id="{E7BAD297-A2EB-4338-AC04-B28C576B2B22}" type="slidenum">
              <a:rPr lang="nl-BE" smtClean="0"/>
              <a:t>‹nr.›</a:t>
            </a:fld>
            <a:endParaRPr lang="nl-BE"/>
          </a:p>
        </p:txBody>
      </p:sp>
    </p:spTree>
    <p:extLst>
      <p:ext uri="{BB962C8B-B14F-4D97-AF65-F5344CB8AC3E}">
        <p14:creationId xmlns:p14="http://schemas.microsoft.com/office/powerpoint/2010/main" val="56268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EEF655D-BFA6-4286-A182-3B75C2722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C3B2D7F-BF97-479C-BB5A-86FE8AA7F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0991DA9-ED75-4294-B7E3-203AFDC75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795B9-2B8B-4CB8-8859-A7ABF041E464}"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7542BDBB-BED9-407B-9D51-D61DDE969A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7B9B818-68CC-42C2-B149-3256BB044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AD297-A2EB-4338-AC04-B28C576B2B22}" type="slidenum">
              <a:rPr lang="nl-BE" smtClean="0"/>
              <a:t>‹nr.›</a:t>
            </a:fld>
            <a:endParaRPr lang="nl-BE"/>
          </a:p>
        </p:txBody>
      </p:sp>
    </p:spTree>
    <p:extLst>
      <p:ext uri="{BB962C8B-B14F-4D97-AF65-F5344CB8AC3E}">
        <p14:creationId xmlns:p14="http://schemas.microsoft.com/office/powerpoint/2010/main" val="2759733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hoek 7"/>
          <p:cNvSpPr/>
          <p:nvPr/>
        </p:nvSpPr>
        <p:spPr>
          <a:xfrm>
            <a:off x="0" y="0"/>
            <a:ext cx="383117" cy="68580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lIns="102409" tIns="51205" rIns="102409" bIns="51205" anchor="ctr"/>
          <a:lstStyle/>
          <a:p>
            <a:pPr algn="ctr" defTabSz="1024091">
              <a:defRPr/>
            </a:pPr>
            <a:endParaRPr lang="nl-BE" sz="2000">
              <a:solidFill>
                <a:prstClr val="black"/>
              </a:solidFill>
            </a:endParaRPr>
          </a:p>
        </p:txBody>
      </p:sp>
      <p:sp>
        <p:nvSpPr>
          <p:cNvPr id="3" name="Tijdelijke aanduiding voor dianummer 1"/>
          <p:cNvSpPr txBox="1">
            <a:spLocks/>
          </p:cNvSpPr>
          <p:nvPr/>
        </p:nvSpPr>
        <p:spPr>
          <a:xfrm>
            <a:off x="11211985" y="6470651"/>
            <a:ext cx="797983" cy="365125"/>
          </a:xfrm>
          <a:prstGeom prst="rect">
            <a:avLst/>
          </a:prstGeom>
        </p:spPr>
        <p:txBody>
          <a:bodyPr lIns="102409" tIns="51205" rIns="102409" bIns="51205"/>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defRPr/>
            </a:pPr>
            <a:fld id="{5E3213F0-F99A-47F4-9D34-4F4C0C655614}" type="slidenum">
              <a:rPr lang="nl-NL" altLang="nl-BE" sz="1600" smtClean="0">
                <a:solidFill>
                  <a:srgbClr val="000000"/>
                </a:solidFill>
                <a:latin typeface="Calibri" pitchFamily="34" charset="0"/>
              </a:rPr>
              <a:pPr fontAlgn="base">
                <a:spcBef>
                  <a:spcPct val="0"/>
                </a:spcBef>
                <a:spcAft>
                  <a:spcPct val="0"/>
                </a:spcAft>
                <a:defRPr/>
              </a:pPr>
              <a:t>‹nr.›</a:t>
            </a:fld>
            <a:endParaRPr lang="en-GB" altLang="nl-BE" sz="1600">
              <a:solidFill>
                <a:srgbClr val="000000"/>
              </a:solidFill>
              <a:latin typeface="Calibri" pitchFamily="34" charset="0"/>
            </a:endParaRPr>
          </a:p>
        </p:txBody>
      </p:sp>
    </p:spTree>
    <p:extLst>
      <p:ext uri="{BB962C8B-B14F-4D97-AF65-F5344CB8AC3E}">
        <p14:creationId xmlns:p14="http://schemas.microsoft.com/office/powerpoint/2010/main" val="10044413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xStyles>
    <p:titleStyle>
      <a:lvl1pPr algn="l" defTabSz="1023938" rtl="0" eaLnBrk="0" fontAlgn="base" hangingPunct="0">
        <a:lnSpc>
          <a:spcPts val="4250"/>
        </a:lnSpc>
        <a:spcBef>
          <a:spcPct val="0"/>
        </a:spcBef>
        <a:spcAft>
          <a:spcPct val="0"/>
        </a:spcAft>
        <a:defRPr lang="nl-BE" sz="4100" kern="1200" dirty="0">
          <a:solidFill>
            <a:schemeClr val="bg1"/>
          </a:solidFill>
          <a:latin typeface="FlandersArtSans-Bold" panose="00000800000000000000" pitchFamily="2" charset="0"/>
          <a:ea typeface="+mj-ea"/>
          <a:cs typeface="+mj-cs"/>
        </a:defRPr>
      </a:lvl1pPr>
      <a:lvl2pPr algn="l" defTabSz="1023938" rtl="0" eaLnBrk="0" fontAlgn="base" hangingPunct="0">
        <a:lnSpc>
          <a:spcPts val="4250"/>
        </a:lnSpc>
        <a:spcBef>
          <a:spcPct val="0"/>
        </a:spcBef>
        <a:spcAft>
          <a:spcPct val="0"/>
        </a:spcAft>
        <a:defRPr sz="4100">
          <a:solidFill>
            <a:schemeClr val="bg1"/>
          </a:solidFill>
          <a:latin typeface="FlandersArtSans-Bold" pitchFamily="2" charset="0"/>
        </a:defRPr>
      </a:lvl2pPr>
      <a:lvl3pPr algn="l" defTabSz="1023938" rtl="0" eaLnBrk="0" fontAlgn="base" hangingPunct="0">
        <a:lnSpc>
          <a:spcPts val="4250"/>
        </a:lnSpc>
        <a:spcBef>
          <a:spcPct val="0"/>
        </a:spcBef>
        <a:spcAft>
          <a:spcPct val="0"/>
        </a:spcAft>
        <a:defRPr sz="4100">
          <a:solidFill>
            <a:schemeClr val="bg1"/>
          </a:solidFill>
          <a:latin typeface="FlandersArtSans-Bold" pitchFamily="2" charset="0"/>
        </a:defRPr>
      </a:lvl3pPr>
      <a:lvl4pPr algn="l" defTabSz="1023938" rtl="0" eaLnBrk="0" fontAlgn="base" hangingPunct="0">
        <a:lnSpc>
          <a:spcPts val="4250"/>
        </a:lnSpc>
        <a:spcBef>
          <a:spcPct val="0"/>
        </a:spcBef>
        <a:spcAft>
          <a:spcPct val="0"/>
        </a:spcAft>
        <a:defRPr sz="4100">
          <a:solidFill>
            <a:schemeClr val="bg1"/>
          </a:solidFill>
          <a:latin typeface="FlandersArtSans-Bold" pitchFamily="2" charset="0"/>
        </a:defRPr>
      </a:lvl4pPr>
      <a:lvl5pPr algn="l" defTabSz="1023938" rtl="0" eaLnBrk="0" fontAlgn="base" hangingPunct="0">
        <a:lnSpc>
          <a:spcPts val="4250"/>
        </a:lnSpc>
        <a:spcBef>
          <a:spcPct val="0"/>
        </a:spcBef>
        <a:spcAft>
          <a:spcPct val="0"/>
        </a:spcAft>
        <a:defRPr sz="4100">
          <a:solidFill>
            <a:schemeClr val="bg1"/>
          </a:solidFill>
          <a:latin typeface="FlandersArtSans-Bold" pitchFamily="2" charset="0"/>
        </a:defRPr>
      </a:lvl5pPr>
      <a:lvl6pPr marL="457200" algn="l" defTabSz="1023938" rtl="0" fontAlgn="base">
        <a:lnSpc>
          <a:spcPts val="4250"/>
        </a:lnSpc>
        <a:spcBef>
          <a:spcPct val="0"/>
        </a:spcBef>
        <a:spcAft>
          <a:spcPct val="0"/>
        </a:spcAft>
        <a:defRPr sz="4100">
          <a:solidFill>
            <a:schemeClr val="bg1"/>
          </a:solidFill>
          <a:latin typeface="FlandersArtSans-Bold" pitchFamily="2" charset="0"/>
        </a:defRPr>
      </a:lvl6pPr>
      <a:lvl7pPr marL="914400" algn="l" defTabSz="1023938" rtl="0" fontAlgn="base">
        <a:lnSpc>
          <a:spcPts val="4250"/>
        </a:lnSpc>
        <a:spcBef>
          <a:spcPct val="0"/>
        </a:spcBef>
        <a:spcAft>
          <a:spcPct val="0"/>
        </a:spcAft>
        <a:defRPr sz="4100">
          <a:solidFill>
            <a:schemeClr val="bg1"/>
          </a:solidFill>
          <a:latin typeface="FlandersArtSans-Bold" pitchFamily="2" charset="0"/>
        </a:defRPr>
      </a:lvl7pPr>
      <a:lvl8pPr marL="1371600" algn="l" defTabSz="1023938" rtl="0" fontAlgn="base">
        <a:lnSpc>
          <a:spcPts val="4250"/>
        </a:lnSpc>
        <a:spcBef>
          <a:spcPct val="0"/>
        </a:spcBef>
        <a:spcAft>
          <a:spcPct val="0"/>
        </a:spcAft>
        <a:defRPr sz="4100">
          <a:solidFill>
            <a:schemeClr val="bg1"/>
          </a:solidFill>
          <a:latin typeface="FlandersArtSans-Bold" pitchFamily="2" charset="0"/>
        </a:defRPr>
      </a:lvl8pPr>
      <a:lvl9pPr marL="1828800" algn="l" defTabSz="1023938" rtl="0" fontAlgn="base">
        <a:lnSpc>
          <a:spcPts val="4250"/>
        </a:lnSpc>
        <a:spcBef>
          <a:spcPct val="0"/>
        </a:spcBef>
        <a:spcAft>
          <a:spcPct val="0"/>
        </a:spcAft>
        <a:defRPr sz="4100">
          <a:solidFill>
            <a:schemeClr val="bg1"/>
          </a:solidFill>
          <a:latin typeface="FlandersArtSans-Bold" pitchFamily="2" charset="0"/>
        </a:defRPr>
      </a:lvl9pPr>
    </p:titleStyle>
    <p:bodyStyle>
      <a:lvl1pPr marL="382588" indent="-382588" algn="l" defTabSz="1023938" rtl="0" eaLnBrk="0" fontAlgn="base" hangingPunct="0">
        <a:spcBef>
          <a:spcPct val="20000"/>
        </a:spcBef>
        <a:spcAft>
          <a:spcPct val="0"/>
        </a:spcAft>
        <a:buFont typeface="Arial" charset="0"/>
        <a:buChar char="•"/>
        <a:defRPr lang="nl-NL" sz="2400" kern="1200" dirty="0">
          <a:solidFill>
            <a:schemeClr val="bg1"/>
          </a:solidFill>
          <a:latin typeface="FlandersArtSans-Regular" panose="00000500000000000000" pitchFamily="2" charset="0"/>
          <a:ea typeface="+mn-ea"/>
          <a:cs typeface="+mn-cs"/>
        </a:defRPr>
      </a:lvl1pPr>
      <a:lvl2pPr marL="833438" indent="-511175"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2pPr>
      <a:lvl3pPr marL="1028700" indent="-382588"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3pPr>
      <a:lvl4pPr marL="1350963" indent="-382588"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4pPr>
      <a:lvl5pPr marL="1673225" indent="-382588" algn="l" defTabSz="1023938" rtl="0" eaLnBrk="0" fontAlgn="base" hangingPunct="0">
        <a:spcBef>
          <a:spcPct val="20000"/>
        </a:spcBef>
        <a:spcAft>
          <a:spcPct val="0"/>
        </a:spcAft>
        <a:buFont typeface="Arial" charset="0"/>
        <a:buChar char="»"/>
        <a:defRPr lang="nl-BE" sz="2000" kern="1200" dirty="0">
          <a:solidFill>
            <a:schemeClr val="bg1"/>
          </a:solidFill>
          <a:latin typeface="FlandersArtSans-Regular" panose="00000500000000000000" pitchFamily="2" charset="0"/>
          <a:ea typeface="+mn-ea"/>
          <a:cs typeface="+mn-cs"/>
        </a:defRPr>
      </a:lvl5pPr>
      <a:lvl6pPr marL="2816251"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28296"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40342"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52387"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nl-BE"/>
      </a:defPPr>
      <a:lvl1pPr marL="0" algn="l" defTabSz="1024091" rtl="0" eaLnBrk="1" latinLnBrk="0" hangingPunct="1">
        <a:defRPr sz="2000" kern="1200">
          <a:solidFill>
            <a:schemeClr val="tx1"/>
          </a:solidFill>
          <a:latin typeface="+mn-lt"/>
          <a:ea typeface="+mn-ea"/>
          <a:cs typeface="+mn-cs"/>
        </a:defRPr>
      </a:lvl1pPr>
      <a:lvl2pPr marL="512045" algn="l" defTabSz="1024091" rtl="0" eaLnBrk="1" latinLnBrk="0" hangingPunct="1">
        <a:defRPr sz="2000" kern="1200">
          <a:solidFill>
            <a:schemeClr val="tx1"/>
          </a:solidFill>
          <a:latin typeface="+mn-lt"/>
          <a:ea typeface="+mn-ea"/>
          <a:cs typeface="+mn-cs"/>
        </a:defRPr>
      </a:lvl2pPr>
      <a:lvl3pPr marL="1024091" algn="l" defTabSz="1024091" rtl="0" eaLnBrk="1" latinLnBrk="0" hangingPunct="1">
        <a:defRPr sz="2000" kern="1200">
          <a:solidFill>
            <a:schemeClr val="tx1"/>
          </a:solidFill>
          <a:latin typeface="+mn-lt"/>
          <a:ea typeface="+mn-ea"/>
          <a:cs typeface="+mn-cs"/>
        </a:defRPr>
      </a:lvl3pPr>
      <a:lvl4pPr marL="1536137" algn="l" defTabSz="1024091" rtl="0" eaLnBrk="1" latinLnBrk="0" hangingPunct="1">
        <a:defRPr sz="2000" kern="1200">
          <a:solidFill>
            <a:schemeClr val="tx1"/>
          </a:solidFill>
          <a:latin typeface="+mn-lt"/>
          <a:ea typeface="+mn-ea"/>
          <a:cs typeface="+mn-cs"/>
        </a:defRPr>
      </a:lvl4pPr>
      <a:lvl5pPr marL="2048182" algn="l" defTabSz="1024091" rtl="0" eaLnBrk="1" latinLnBrk="0" hangingPunct="1">
        <a:defRPr sz="2000" kern="1200">
          <a:solidFill>
            <a:schemeClr val="tx1"/>
          </a:solidFill>
          <a:latin typeface="+mn-lt"/>
          <a:ea typeface="+mn-ea"/>
          <a:cs typeface="+mn-cs"/>
        </a:defRPr>
      </a:lvl5pPr>
      <a:lvl6pPr marL="2560228" algn="l" defTabSz="1024091" rtl="0" eaLnBrk="1" latinLnBrk="0" hangingPunct="1">
        <a:defRPr sz="2000" kern="1200">
          <a:solidFill>
            <a:schemeClr val="tx1"/>
          </a:solidFill>
          <a:latin typeface="+mn-lt"/>
          <a:ea typeface="+mn-ea"/>
          <a:cs typeface="+mn-cs"/>
        </a:defRPr>
      </a:lvl6pPr>
      <a:lvl7pPr marL="3072273" algn="l" defTabSz="1024091" rtl="0" eaLnBrk="1" latinLnBrk="0" hangingPunct="1">
        <a:defRPr sz="2000" kern="1200">
          <a:solidFill>
            <a:schemeClr val="tx1"/>
          </a:solidFill>
          <a:latin typeface="+mn-lt"/>
          <a:ea typeface="+mn-ea"/>
          <a:cs typeface="+mn-cs"/>
        </a:defRPr>
      </a:lvl7pPr>
      <a:lvl8pPr marL="3584319" algn="l" defTabSz="1024091" rtl="0" eaLnBrk="1" latinLnBrk="0" hangingPunct="1">
        <a:defRPr sz="2000" kern="1200">
          <a:solidFill>
            <a:schemeClr val="tx1"/>
          </a:solidFill>
          <a:latin typeface="+mn-lt"/>
          <a:ea typeface="+mn-ea"/>
          <a:cs typeface="+mn-cs"/>
        </a:defRPr>
      </a:lvl8pPr>
      <a:lvl9pPr marL="4096365" algn="l" defTabSz="1024091"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2FF3A6-5879-4AD8-AF58-4EDD7E838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FF8DC82-D912-4DEF-8CE5-0B15715F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D92A8CB-5B3D-493B-B780-1C83EAE501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8C6C3-5BF5-4D80-AC21-41629C62AAA1}" type="datetimeFigureOut">
              <a:rPr lang="nl-BE" smtClean="0"/>
              <a:t>26/10/2020</a:t>
            </a:fld>
            <a:endParaRPr lang="nl-BE"/>
          </a:p>
        </p:txBody>
      </p:sp>
      <p:sp>
        <p:nvSpPr>
          <p:cNvPr id="5" name="Tijdelijke aanduiding voor voettekst 4">
            <a:extLst>
              <a:ext uri="{FF2B5EF4-FFF2-40B4-BE49-F238E27FC236}">
                <a16:creationId xmlns:a16="http://schemas.microsoft.com/office/drawing/2014/main" id="{A31D7936-6D75-4716-B8BE-00C529343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56210A3-095E-441F-BA56-B04242643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63E1A-3755-42F5-BC6A-74A8BF7C93BC}" type="slidenum">
              <a:rPr lang="nl-BE" smtClean="0"/>
              <a:t>‹nr.›</a:t>
            </a:fld>
            <a:endParaRPr lang="nl-BE"/>
          </a:p>
        </p:txBody>
      </p:sp>
    </p:spTree>
    <p:extLst>
      <p:ext uri="{BB962C8B-B14F-4D97-AF65-F5344CB8AC3E}">
        <p14:creationId xmlns:p14="http://schemas.microsoft.com/office/powerpoint/2010/main" val="38251190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94768" y="379404"/>
            <a:ext cx="11002464" cy="1076328"/>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594768" y="1635120"/>
            <a:ext cx="11002464" cy="44847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0640496" y="6534874"/>
            <a:ext cx="956736" cy="123111"/>
          </a:xfrm>
          <a:prstGeom prst="rect">
            <a:avLst/>
          </a:prstGeom>
        </p:spPr>
        <p:txBody>
          <a:bodyPr vert="horz" wrap="square" lIns="0" tIns="0" rIns="0" bIns="0" rtlCol="0" anchor="b" anchorCtr="0">
            <a:spAutoFit/>
          </a:bodyPr>
          <a:lstStyle>
            <a:lvl1pPr algn="l">
              <a:defRPr sz="800">
                <a:solidFill>
                  <a:schemeClr val="accent1"/>
                </a:solidFill>
              </a:defRPr>
            </a:lvl1pPr>
          </a:lstStyle>
          <a:p>
            <a:pPr algn="r"/>
            <a:fld id="{E6115194-0EA9-419D-BF7C-E3DBA1598308}" type="datetime1">
              <a:rPr lang="nl-NL" smtClean="0"/>
              <a:t>26-10-2020</a:t>
            </a:fld>
            <a:endParaRPr lang="nl-NL" dirty="0"/>
          </a:p>
        </p:txBody>
      </p:sp>
      <p:sp>
        <p:nvSpPr>
          <p:cNvPr id="5" name="Tijdelijke aanduiding voor voettekst 4"/>
          <p:cNvSpPr>
            <a:spLocks noGrp="1"/>
          </p:cNvSpPr>
          <p:nvPr>
            <p:ph type="ftr" sz="quarter" idx="3"/>
          </p:nvPr>
        </p:nvSpPr>
        <p:spPr>
          <a:xfrm>
            <a:off x="4032000" y="6534874"/>
            <a:ext cx="6130128" cy="123111"/>
          </a:xfrm>
          <a:prstGeom prst="rect">
            <a:avLst/>
          </a:prstGeom>
        </p:spPr>
        <p:txBody>
          <a:bodyPr vert="horz" wrap="square" lIns="0" tIns="0" rIns="0" bIns="0" rtlCol="0" anchor="b" anchorCtr="0">
            <a:spAutoFit/>
          </a:bodyPr>
          <a:lstStyle>
            <a:lvl1pPr algn="l">
              <a:defRPr sz="800">
                <a:solidFill>
                  <a:schemeClr val="accent1"/>
                </a:solidFill>
              </a:defRPr>
            </a:lvl1pPr>
          </a:lstStyle>
          <a:p>
            <a:endParaRPr lang="nl-NL" dirty="0"/>
          </a:p>
        </p:txBody>
      </p:sp>
      <p:sp>
        <p:nvSpPr>
          <p:cNvPr id="6" name="Tijdelijke aanduiding voor dianummer 5"/>
          <p:cNvSpPr>
            <a:spLocks noGrp="1"/>
          </p:cNvSpPr>
          <p:nvPr>
            <p:ph type="sldNum" sz="quarter" idx="4"/>
          </p:nvPr>
        </p:nvSpPr>
        <p:spPr>
          <a:xfrm>
            <a:off x="0" y="6534874"/>
            <a:ext cx="528000" cy="123111"/>
          </a:xfrm>
          <a:prstGeom prst="rect">
            <a:avLst/>
          </a:prstGeom>
        </p:spPr>
        <p:txBody>
          <a:bodyPr vert="horz" wrap="square" lIns="0" tIns="0" rIns="0" bIns="0" rtlCol="0" anchor="b" anchorCtr="0">
            <a:spAutoFit/>
          </a:bodyPr>
          <a:lstStyle>
            <a:lvl1pPr algn="r">
              <a:defRPr sz="800">
                <a:solidFill>
                  <a:schemeClr val="accent1"/>
                </a:solidFill>
              </a:defRPr>
            </a:lvl1pPr>
          </a:lstStyle>
          <a:p>
            <a:fld id="{D7804397-26B8-4FA0-AB6D-6630021855CD}" type="slidenum">
              <a:rPr lang="nl-NL" smtClean="0"/>
              <a:pPr/>
              <a:t>‹nr.›</a:t>
            </a:fld>
            <a:r>
              <a:rPr lang="nl-NL"/>
              <a:t>  - </a:t>
            </a:r>
            <a:endParaRPr lang="nl-NL" dirty="0"/>
          </a:p>
        </p:txBody>
      </p:sp>
    </p:spTree>
    <p:extLst>
      <p:ext uri="{BB962C8B-B14F-4D97-AF65-F5344CB8AC3E}">
        <p14:creationId xmlns:p14="http://schemas.microsoft.com/office/powerpoint/2010/main" val="9789661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Lst>
  <p:hf hd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6"/>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hyperlink" Target="https://centaurus.vlaanderen.be/" TargetMode="Externa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9.xml"/><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9.xml"/><Relationship Id="rId5" Type="http://schemas.openxmlformats.org/officeDocument/2006/relationships/image" Target="../media/image150.png"/><Relationship Id="rId4" Type="http://schemas.openxmlformats.org/officeDocument/2006/relationships/image" Target="../media/image149.png"/></Relationships>
</file>

<file path=ppt/slides/_rels/slide1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hyperlink" Target="http://www.vvsg.be/omgeving/mobiliteit/taxireglementering" TargetMode="External"/><Relationship Id="rId2" Type="http://schemas.openxmlformats.org/officeDocument/2006/relationships/hyperlink" Target="http://www.vlaanderen.be/taxi" TargetMode="Externa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www.mow-contact.be/" TargetMode="External"/><Relationship Id="rId1" Type="http://schemas.openxmlformats.org/officeDocument/2006/relationships/slideLayout" Target="../slideLayouts/slideLayout18.xml"/><Relationship Id="rId4" Type="http://schemas.openxmlformats.org/officeDocument/2006/relationships/image" Target="../media/image15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www.mow-contact.be/" TargetMode="Externa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5.png"/><Relationship Id="rId1" Type="http://schemas.openxmlformats.org/officeDocument/2006/relationships/slideLayout" Target="../slideLayouts/slideLayout4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www.vlaanderen.be/taxi" TargetMode="Externa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9.svg"/><Relationship Id="rId7" Type="http://schemas.openxmlformats.org/officeDocument/2006/relationships/hyperlink" Target="mailto:erwin.debruyne@vvsg.be" TargetMode="External"/><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hyperlink" Target="http://www.vvsg.be/omgeving/mobiliteit/taxiregelgeving" TargetMode="External"/><Relationship Id="rId5" Type="http://schemas.openxmlformats.org/officeDocument/2006/relationships/hyperlink" Target="mailto:karl.vermaercke@mow.vlaanderen.be" TargetMode="External"/><Relationship Id="rId4" Type="http://schemas.openxmlformats.org/officeDocument/2006/relationships/hyperlink" Target="http://www.vlaanderen.be/taxi" TargetMode="External"/><Relationship Id="rId9" Type="http://schemas.openxmlformats.org/officeDocument/2006/relationships/image" Target="../media/image168.sv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kbopub.economie.fgov.be/"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hyperlink" Target="http://ecoscore.be/nl/info/ecoscore/calculation-method" TargetMode="External"/><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s://apps01.vito.be/ChassisTool/Welcome.aspx" TargetMode="External"/><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hyperlink" Target="http://www.ecoscore.b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36.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36.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85154-59A7-4C5A-9DD3-6413F2176607}"/>
              </a:ext>
            </a:extLst>
          </p:cNvPr>
          <p:cNvSpPr>
            <a:spLocks noGrp="1"/>
          </p:cNvSpPr>
          <p:nvPr>
            <p:ph type="ctrTitle"/>
          </p:nvPr>
        </p:nvSpPr>
        <p:spPr>
          <a:xfrm>
            <a:off x="3641018" y="569083"/>
            <a:ext cx="5867148" cy="2973080"/>
          </a:xfrm>
        </p:spPr>
        <p:txBody>
          <a:bodyPr anchor="t">
            <a:normAutofit fontScale="90000"/>
          </a:bodyPr>
          <a:lstStyle/>
          <a:p>
            <a:pPr algn="ctr"/>
            <a:r>
              <a:rPr lang="nl-BE" dirty="0"/>
              <a:t>WEBINAR</a:t>
            </a:r>
            <a:br>
              <a:rPr lang="nl-BE" dirty="0"/>
            </a:br>
            <a:br>
              <a:rPr lang="nl-BE" dirty="0"/>
            </a:br>
            <a:r>
              <a:rPr lang="nl-BE" dirty="0"/>
              <a:t>individueel bezoldigd personenvervoer</a:t>
            </a:r>
            <a:br>
              <a:rPr lang="nl-BE" dirty="0"/>
            </a:br>
            <a:br>
              <a:rPr lang="nl-BE" dirty="0"/>
            </a:br>
            <a:br>
              <a:rPr lang="nl-BE" dirty="0"/>
            </a:br>
            <a:endParaRPr lang="nl-BE" dirty="0"/>
          </a:p>
        </p:txBody>
      </p:sp>
      <p:sp>
        <p:nvSpPr>
          <p:cNvPr id="4" name="Titel 1">
            <a:extLst>
              <a:ext uri="{FF2B5EF4-FFF2-40B4-BE49-F238E27FC236}">
                <a16:creationId xmlns:a16="http://schemas.microsoft.com/office/drawing/2014/main" id="{B1E85154-59A7-4C5A-9DD3-6413F2176607}"/>
              </a:ext>
            </a:extLst>
          </p:cNvPr>
          <p:cNvSpPr txBox="1">
            <a:spLocks/>
          </p:cNvSpPr>
          <p:nvPr/>
        </p:nvSpPr>
        <p:spPr>
          <a:xfrm>
            <a:off x="1805165" y="5129621"/>
            <a:ext cx="2735451" cy="4727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BE" sz="1600" dirty="0"/>
              <a:t>Karl Vermaercke</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408" y="2982537"/>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a:extLst>
              <a:ext uri="{FF2B5EF4-FFF2-40B4-BE49-F238E27FC236}">
                <a16:creationId xmlns:a16="http://schemas.microsoft.com/office/drawing/2014/main" id="{B1E85154-59A7-4C5A-9DD3-6413F2176607}"/>
              </a:ext>
            </a:extLst>
          </p:cNvPr>
          <p:cNvSpPr txBox="1">
            <a:spLocks/>
          </p:cNvSpPr>
          <p:nvPr/>
        </p:nvSpPr>
        <p:spPr>
          <a:xfrm>
            <a:off x="8591228" y="3638098"/>
            <a:ext cx="2735451" cy="1847850"/>
          </a:xfrm>
          <a:prstGeom prst="rect">
            <a:avLst/>
          </a:prstGeom>
        </p:spPr>
        <p:txBody>
          <a:bodyPr vert="horz" lIns="91440" tIns="45720" rIns="91440" bIns="45720" rtlCol="0" anchor="t">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nl-BE" dirty="0"/>
            </a:br>
            <a:br>
              <a:rPr lang="nl-BE" dirty="0"/>
            </a:br>
            <a:br>
              <a:rPr lang="nl-BE" dirty="0"/>
            </a:br>
            <a:r>
              <a:rPr lang="nl-BE" sz="2100" dirty="0"/>
              <a:t>Erwin </a:t>
            </a:r>
            <a:r>
              <a:rPr lang="nl-BE" sz="2100" dirty="0" err="1"/>
              <a:t>Debruyne</a:t>
            </a:r>
            <a:endParaRPr lang="nl-BE" sz="2100" dirty="0"/>
          </a:p>
        </p:txBody>
      </p:sp>
      <p:pic>
        <p:nvPicPr>
          <p:cNvPr id="6" name="Afbeelding 5">
            <a:extLst>
              <a:ext uri="{FF2B5EF4-FFF2-40B4-BE49-F238E27FC236}">
                <a16:creationId xmlns:a16="http://schemas.microsoft.com/office/drawing/2014/main" id="{3708492B-4260-4324-9810-0D31BA1D641B}"/>
              </a:ext>
            </a:extLst>
          </p:cNvPr>
          <p:cNvPicPr>
            <a:picLocks noChangeAspect="1"/>
          </p:cNvPicPr>
          <p:nvPr/>
        </p:nvPicPr>
        <p:blipFill>
          <a:blip r:embed="rId3">
            <a:alphaModFix amt="18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458927" y="3107658"/>
            <a:ext cx="2735451" cy="1820127"/>
          </a:xfrm>
          <a:prstGeom prst="rect">
            <a:avLst/>
          </a:prstGeom>
        </p:spPr>
      </p:pic>
    </p:spTree>
    <p:extLst>
      <p:ext uri="{BB962C8B-B14F-4D97-AF65-F5344CB8AC3E}">
        <p14:creationId xmlns:p14="http://schemas.microsoft.com/office/powerpoint/2010/main" val="1451728082"/>
      </p:ext>
    </p:extLst>
  </p:cSld>
  <p:clrMapOvr>
    <a:masterClrMapping/>
  </p:clrMapOvr>
  <mc:AlternateContent xmlns:mc="http://schemas.openxmlformats.org/markup-compatibility/2006" xmlns:p14="http://schemas.microsoft.com/office/powerpoint/2010/main">
    <mc:Choice Requires="p14">
      <p:transition spd="slow" p14:dur="2000" advTm="17504"/>
    </mc:Choice>
    <mc:Fallback xmlns="">
      <p:transition spd="slow" advTm="175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50BD9-B5C4-44D5-99D6-CDF5C819CC3D}"/>
              </a:ext>
            </a:extLst>
          </p:cNvPr>
          <p:cNvSpPr>
            <a:spLocks noGrp="1"/>
          </p:cNvSpPr>
          <p:nvPr>
            <p:ph type="ctrTitle"/>
          </p:nvPr>
        </p:nvSpPr>
        <p:spPr>
          <a:xfrm>
            <a:off x="1728002" y="756000"/>
            <a:ext cx="7783643" cy="916936"/>
          </a:xfrm>
        </p:spPr>
        <p:txBody>
          <a:bodyPr/>
          <a:lstStyle/>
          <a:p>
            <a:r>
              <a:rPr lang="nl-BE" dirty="0"/>
              <a:t>Ook nog (veel) oude vergunningen</a:t>
            </a:r>
          </a:p>
        </p:txBody>
      </p:sp>
      <p:sp>
        <p:nvSpPr>
          <p:cNvPr id="3" name="Rechthoek 2">
            <a:extLst>
              <a:ext uri="{FF2B5EF4-FFF2-40B4-BE49-F238E27FC236}">
                <a16:creationId xmlns:a16="http://schemas.microsoft.com/office/drawing/2014/main" id="{39B5A322-0F9D-4038-8EC2-26F2F4D6714B}"/>
              </a:ext>
            </a:extLst>
          </p:cNvPr>
          <p:cNvSpPr/>
          <p:nvPr/>
        </p:nvSpPr>
        <p:spPr>
          <a:xfrm>
            <a:off x="1257300" y="1755017"/>
            <a:ext cx="9382991" cy="4672048"/>
          </a:xfrm>
          <a:prstGeom prst="rect">
            <a:avLst/>
          </a:prstGeom>
        </p:spPr>
        <p:txBody>
          <a:bodyPr wrap="square">
            <a:spAutoFit/>
          </a:bodyPr>
          <a:lstStyle/>
          <a:p>
            <a:pPr marL="382588"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Vandaag ongeveer 300 nieuwe vergunningen in Centaurus2020</a:t>
            </a:r>
          </a:p>
          <a:p>
            <a:pPr marL="382588"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Nog ruim 1500 vergunningen in de oude Centaurus(2010)</a:t>
            </a:r>
          </a:p>
          <a:p>
            <a:pPr marL="382588" indent="-382588" defTabSz="1023938" eaLnBrk="0" fontAlgn="base" hangingPunct="0">
              <a:lnSpc>
                <a:spcPct val="80000"/>
              </a:lnSpc>
              <a:spcBef>
                <a:spcPct val="20000"/>
              </a:spcBef>
              <a:spcAft>
                <a:spcPct val="0"/>
              </a:spcAft>
              <a:buFont typeface="Arial" charset="0"/>
              <a:buChar char="•"/>
            </a:pPr>
            <a:endParaRPr lang="nl-BE" sz="2100" b="1" dirty="0">
              <a:latin typeface="Calibri" panose="020F0502020204030204" pitchFamily="34" charset="0"/>
              <a:cs typeface="Calibri" panose="020F0502020204030204" pitchFamily="34" charset="0"/>
            </a:endParaRPr>
          </a:p>
          <a:p>
            <a:pPr marL="382588"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In oude Centaurus kunnen geen verlengingen of nieuwe aanvragen, MAAR WEL</a:t>
            </a:r>
          </a:p>
          <a:p>
            <a:pPr marL="839788" lvl="1"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Uitbreiding met 1 of meer nieuwe voertuigen</a:t>
            </a:r>
          </a:p>
          <a:p>
            <a:pPr marL="839788" lvl="1"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Verminderen van aantal voertuigen</a:t>
            </a:r>
          </a:p>
          <a:p>
            <a:pPr marL="839788" lvl="1"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Voertuig wijzigen</a:t>
            </a:r>
          </a:p>
          <a:p>
            <a:pPr marL="839788" lvl="1"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Wijzigen van zelfstandige naar BV</a:t>
            </a:r>
          </a:p>
          <a:p>
            <a:pPr marL="839788" lvl="1" indent="-382588" defTabSz="1023938" eaLnBrk="0" fontAlgn="base" hangingPunct="0">
              <a:lnSpc>
                <a:spcPct val="80000"/>
              </a:lnSpc>
              <a:spcBef>
                <a:spcPct val="20000"/>
              </a:spcBef>
              <a:spcAft>
                <a:spcPct val="0"/>
              </a:spcAft>
              <a:buFont typeface="Arial" charset="0"/>
              <a:buChar char="•"/>
            </a:pPr>
            <a:r>
              <a:rPr lang="nl-BE" sz="2100" b="1" dirty="0">
                <a:latin typeface="Calibri" panose="020F0502020204030204" pitchFamily="34" charset="0"/>
                <a:cs typeface="Calibri" panose="020F0502020204030204" pitchFamily="34" charset="0"/>
              </a:rPr>
              <a:t>Bedrijfsgegevens wijzigen</a:t>
            </a:r>
          </a:p>
          <a:p>
            <a:pPr marL="839788" lvl="1" indent="-382588" defTabSz="1023938" eaLnBrk="0" fontAlgn="base" hangingPunct="0">
              <a:lnSpc>
                <a:spcPct val="80000"/>
              </a:lnSpc>
              <a:spcBef>
                <a:spcPct val="20000"/>
              </a:spcBef>
              <a:spcAft>
                <a:spcPct val="0"/>
              </a:spcAft>
              <a:buFont typeface="Arial" charset="0"/>
              <a:buChar char="•"/>
            </a:pPr>
            <a:endParaRPr lang="nl-BE" sz="2100" b="1" dirty="0">
              <a:latin typeface="Calibri" panose="020F0502020204030204" pitchFamily="34" charset="0"/>
              <a:cs typeface="Calibri" panose="020F0502020204030204" pitchFamily="34" charset="0"/>
            </a:endParaRPr>
          </a:p>
          <a:p>
            <a:pPr defTabSz="1023938" eaLnBrk="0" fontAlgn="base" hangingPunct="0">
              <a:lnSpc>
                <a:spcPct val="80000"/>
              </a:lnSpc>
              <a:spcBef>
                <a:spcPct val="20000"/>
              </a:spcBef>
              <a:spcAft>
                <a:spcPct val="0"/>
              </a:spcAft>
            </a:pPr>
            <a:r>
              <a:rPr lang="nl-BE" sz="2100" b="1" dirty="0">
                <a:latin typeface="Calibri" panose="020F0502020204030204" pitchFamily="34" charset="0"/>
                <a:cs typeface="Calibri" panose="020F0502020204030204" pitchFamily="34" charset="0"/>
              </a:rPr>
              <a:t>DUS: bij elke aanvraag ook nog de oude databank </a:t>
            </a:r>
            <a:r>
              <a:rPr lang="nl-BE" sz="2100" b="1" dirty="0">
                <a:latin typeface="Calibri" panose="020F0502020204030204" pitchFamily="34" charset="0"/>
                <a:cs typeface="Calibri" panose="020F0502020204030204" pitchFamily="34" charset="0"/>
                <a:hlinkClick r:id="rId2"/>
              </a:rPr>
              <a:t>https://centaurus.vlaanderen.be</a:t>
            </a:r>
            <a:r>
              <a:rPr lang="nl-BE" sz="2100" b="1" dirty="0">
                <a:latin typeface="Calibri" panose="020F0502020204030204" pitchFamily="34" charset="0"/>
                <a:cs typeface="Calibri" panose="020F0502020204030204" pitchFamily="34" charset="0"/>
              </a:rPr>
              <a:t> bevragen – vb. rechtstoestand</a:t>
            </a:r>
          </a:p>
          <a:p>
            <a:pPr marL="742950" lvl="1" indent="-285750">
              <a:buFontTx/>
              <a:buChar char="-"/>
            </a:pPr>
            <a:endParaRPr lang="nl-BE" dirty="0"/>
          </a:p>
          <a:p>
            <a:endParaRPr lang="nl-BE" dirty="0"/>
          </a:p>
          <a:p>
            <a:endParaRPr lang="nl-BE" dirty="0"/>
          </a:p>
        </p:txBody>
      </p:sp>
    </p:spTree>
    <p:extLst>
      <p:ext uri="{BB962C8B-B14F-4D97-AF65-F5344CB8AC3E}">
        <p14:creationId xmlns:p14="http://schemas.microsoft.com/office/powerpoint/2010/main" val="40572173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CE1199F-1759-47AA-9DDB-12FA8821498F}"/>
              </a:ext>
            </a:extLst>
          </p:cNvPr>
          <p:cNvPicPr>
            <a:picLocks noChangeAspect="1"/>
          </p:cNvPicPr>
          <p:nvPr/>
        </p:nvPicPr>
        <p:blipFill>
          <a:blip r:embed="rId2"/>
          <a:stretch>
            <a:fillRect/>
          </a:stretch>
        </p:blipFill>
        <p:spPr>
          <a:xfrm>
            <a:off x="0" y="17535"/>
            <a:ext cx="12192000" cy="6822929"/>
          </a:xfrm>
          <a:prstGeom prst="rect">
            <a:avLst/>
          </a:prstGeom>
        </p:spPr>
      </p:pic>
    </p:spTree>
    <p:extLst>
      <p:ext uri="{BB962C8B-B14F-4D97-AF65-F5344CB8AC3E}">
        <p14:creationId xmlns:p14="http://schemas.microsoft.com/office/powerpoint/2010/main" val="32474066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32A1390-FA02-4FD7-B00B-E5FADAA11FBA}"/>
              </a:ext>
            </a:extLst>
          </p:cNvPr>
          <p:cNvPicPr>
            <a:picLocks noChangeAspect="1"/>
          </p:cNvPicPr>
          <p:nvPr/>
        </p:nvPicPr>
        <p:blipFill>
          <a:blip r:embed="rId2"/>
          <a:stretch>
            <a:fillRect/>
          </a:stretch>
        </p:blipFill>
        <p:spPr>
          <a:xfrm>
            <a:off x="2815305" y="236540"/>
            <a:ext cx="6561389" cy="6127011"/>
          </a:xfrm>
          <a:prstGeom prst="rect">
            <a:avLst/>
          </a:prstGeom>
        </p:spPr>
      </p:pic>
    </p:spTree>
    <p:extLst>
      <p:ext uri="{BB962C8B-B14F-4D97-AF65-F5344CB8AC3E}">
        <p14:creationId xmlns:p14="http://schemas.microsoft.com/office/powerpoint/2010/main" val="31921512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C47FF-A9B8-46B0-834A-CA80E28D2078}"/>
              </a:ext>
            </a:extLst>
          </p:cNvPr>
          <p:cNvSpPr>
            <a:spLocks noGrp="1"/>
          </p:cNvSpPr>
          <p:nvPr>
            <p:ph type="ctrTitle"/>
          </p:nvPr>
        </p:nvSpPr>
        <p:spPr/>
        <p:txBody>
          <a:bodyPr/>
          <a:lstStyle/>
          <a:p>
            <a:endParaRPr lang="nl-BE"/>
          </a:p>
        </p:txBody>
      </p:sp>
      <p:pic>
        <p:nvPicPr>
          <p:cNvPr id="3" name="Afbeelding 2">
            <a:extLst>
              <a:ext uri="{FF2B5EF4-FFF2-40B4-BE49-F238E27FC236}">
                <a16:creationId xmlns:a16="http://schemas.microsoft.com/office/drawing/2014/main" id="{325EDC56-4883-4579-9CC5-007FEE1710E0}"/>
              </a:ext>
            </a:extLst>
          </p:cNvPr>
          <p:cNvPicPr>
            <a:picLocks noChangeAspect="1"/>
          </p:cNvPicPr>
          <p:nvPr/>
        </p:nvPicPr>
        <p:blipFill>
          <a:blip r:embed="rId2"/>
          <a:stretch>
            <a:fillRect/>
          </a:stretch>
        </p:blipFill>
        <p:spPr>
          <a:xfrm>
            <a:off x="277090" y="432173"/>
            <a:ext cx="11582401" cy="5993654"/>
          </a:xfrm>
          <a:prstGeom prst="rect">
            <a:avLst/>
          </a:prstGeom>
        </p:spPr>
      </p:pic>
    </p:spTree>
    <p:extLst>
      <p:ext uri="{BB962C8B-B14F-4D97-AF65-F5344CB8AC3E}">
        <p14:creationId xmlns:p14="http://schemas.microsoft.com/office/powerpoint/2010/main" val="2746060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2308EAC-A187-47B7-9F6A-508F273F97C2}"/>
              </a:ext>
            </a:extLst>
          </p:cNvPr>
          <p:cNvPicPr>
            <a:picLocks noChangeAspect="1"/>
          </p:cNvPicPr>
          <p:nvPr/>
        </p:nvPicPr>
        <p:blipFill>
          <a:blip r:embed="rId2"/>
          <a:stretch>
            <a:fillRect/>
          </a:stretch>
        </p:blipFill>
        <p:spPr>
          <a:xfrm>
            <a:off x="2720047" y="727476"/>
            <a:ext cx="6751905" cy="5403048"/>
          </a:xfrm>
          <a:prstGeom prst="rect">
            <a:avLst/>
          </a:prstGeom>
        </p:spPr>
      </p:pic>
    </p:spTree>
    <p:extLst>
      <p:ext uri="{BB962C8B-B14F-4D97-AF65-F5344CB8AC3E}">
        <p14:creationId xmlns:p14="http://schemas.microsoft.com/office/powerpoint/2010/main" val="14874862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64D24FA-94B3-49A9-8FCF-7F7881AFFBCE}"/>
              </a:ext>
            </a:extLst>
          </p:cNvPr>
          <p:cNvPicPr>
            <a:picLocks noChangeAspect="1"/>
          </p:cNvPicPr>
          <p:nvPr/>
        </p:nvPicPr>
        <p:blipFill>
          <a:blip r:embed="rId2"/>
          <a:stretch>
            <a:fillRect/>
          </a:stretch>
        </p:blipFill>
        <p:spPr>
          <a:xfrm>
            <a:off x="2571444" y="98771"/>
            <a:ext cx="7049111" cy="6660457"/>
          </a:xfrm>
          <a:prstGeom prst="rect">
            <a:avLst/>
          </a:prstGeom>
        </p:spPr>
      </p:pic>
    </p:spTree>
    <p:extLst>
      <p:ext uri="{BB962C8B-B14F-4D97-AF65-F5344CB8AC3E}">
        <p14:creationId xmlns:p14="http://schemas.microsoft.com/office/powerpoint/2010/main" val="29237216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6F105D-21D3-4971-AE2C-8273F972861E}"/>
              </a:ext>
            </a:extLst>
          </p:cNvPr>
          <p:cNvPicPr>
            <a:picLocks noChangeAspect="1"/>
          </p:cNvPicPr>
          <p:nvPr/>
        </p:nvPicPr>
        <p:blipFill>
          <a:blip r:embed="rId2"/>
          <a:stretch>
            <a:fillRect/>
          </a:stretch>
        </p:blipFill>
        <p:spPr>
          <a:xfrm>
            <a:off x="2873894" y="254995"/>
            <a:ext cx="7171041" cy="6348010"/>
          </a:xfrm>
          <a:prstGeom prst="rect">
            <a:avLst/>
          </a:prstGeom>
        </p:spPr>
      </p:pic>
    </p:spTree>
    <p:extLst>
      <p:ext uri="{BB962C8B-B14F-4D97-AF65-F5344CB8AC3E}">
        <p14:creationId xmlns:p14="http://schemas.microsoft.com/office/powerpoint/2010/main" val="628890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C9C5C7-0C9B-4262-9EAF-B652A9B229F0}"/>
              </a:ext>
            </a:extLst>
          </p:cNvPr>
          <p:cNvPicPr>
            <a:picLocks noChangeAspect="1"/>
          </p:cNvPicPr>
          <p:nvPr/>
        </p:nvPicPr>
        <p:blipFill>
          <a:blip r:embed="rId2"/>
          <a:stretch>
            <a:fillRect/>
          </a:stretch>
        </p:blipFill>
        <p:spPr>
          <a:xfrm>
            <a:off x="2847833" y="525555"/>
            <a:ext cx="6660457" cy="5197290"/>
          </a:xfrm>
          <a:prstGeom prst="rect">
            <a:avLst/>
          </a:prstGeom>
        </p:spPr>
      </p:pic>
      <p:pic>
        <p:nvPicPr>
          <p:cNvPr id="4" name="Afbeelding 3">
            <a:extLst>
              <a:ext uri="{FF2B5EF4-FFF2-40B4-BE49-F238E27FC236}">
                <a16:creationId xmlns:a16="http://schemas.microsoft.com/office/drawing/2014/main" id="{54B39948-4DD4-47CD-A283-15392C441DF0}"/>
              </a:ext>
            </a:extLst>
          </p:cNvPr>
          <p:cNvPicPr>
            <a:picLocks noChangeAspect="1"/>
          </p:cNvPicPr>
          <p:nvPr/>
        </p:nvPicPr>
        <p:blipFill>
          <a:blip r:embed="rId3"/>
          <a:stretch>
            <a:fillRect/>
          </a:stretch>
        </p:blipFill>
        <p:spPr>
          <a:xfrm>
            <a:off x="4939429" y="4328744"/>
            <a:ext cx="3820749" cy="2342368"/>
          </a:xfrm>
          <a:prstGeom prst="rect">
            <a:avLst/>
          </a:prstGeom>
        </p:spPr>
      </p:pic>
    </p:spTree>
    <p:extLst>
      <p:ext uri="{BB962C8B-B14F-4D97-AF65-F5344CB8AC3E}">
        <p14:creationId xmlns:p14="http://schemas.microsoft.com/office/powerpoint/2010/main" val="27692910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AA93981-F98C-4B78-A81C-A074B7730E81}"/>
              </a:ext>
            </a:extLst>
          </p:cNvPr>
          <p:cNvPicPr>
            <a:picLocks noChangeAspect="1"/>
          </p:cNvPicPr>
          <p:nvPr/>
        </p:nvPicPr>
        <p:blipFill>
          <a:blip r:embed="rId2"/>
          <a:stretch>
            <a:fillRect/>
          </a:stretch>
        </p:blipFill>
        <p:spPr>
          <a:xfrm>
            <a:off x="2335217" y="918032"/>
            <a:ext cx="7216765" cy="4107536"/>
          </a:xfrm>
          <a:prstGeom prst="rect">
            <a:avLst/>
          </a:prstGeom>
        </p:spPr>
      </p:pic>
    </p:spTree>
    <p:extLst>
      <p:ext uri="{BB962C8B-B14F-4D97-AF65-F5344CB8AC3E}">
        <p14:creationId xmlns:p14="http://schemas.microsoft.com/office/powerpoint/2010/main" val="2392572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43DE7-C013-413C-9CE3-EBE09B6A4BF7}"/>
              </a:ext>
            </a:extLst>
          </p:cNvPr>
          <p:cNvSpPr>
            <a:spLocks noGrp="1"/>
          </p:cNvSpPr>
          <p:nvPr>
            <p:ph type="title"/>
          </p:nvPr>
        </p:nvSpPr>
        <p:spPr/>
        <p:txBody>
          <a:bodyPr/>
          <a:lstStyle/>
          <a:p>
            <a:r>
              <a:rPr lang="nl-BE" dirty="0"/>
              <a:t>Aanvraag vergunning behandelen</a:t>
            </a:r>
          </a:p>
        </p:txBody>
      </p:sp>
      <p:sp>
        <p:nvSpPr>
          <p:cNvPr id="3" name="Tijdelijke aanduiding voor inhoud 2">
            <a:extLst>
              <a:ext uri="{FF2B5EF4-FFF2-40B4-BE49-F238E27FC236}">
                <a16:creationId xmlns:a16="http://schemas.microsoft.com/office/drawing/2014/main" id="{FA265FDA-5682-4B29-B46D-B9E27D2A8A51}"/>
              </a:ext>
            </a:extLst>
          </p:cNvPr>
          <p:cNvSpPr>
            <a:spLocks noGrp="1"/>
          </p:cNvSpPr>
          <p:nvPr>
            <p:ph idx="1"/>
          </p:nvPr>
        </p:nvSpPr>
        <p:spPr/>
        <p:txBody>
          <a:bodyPr/>
          <a:lstStyle/>
          <a:p>
            <a:r>
              <a:rPr lang="nl-BE" dirty="0"/>
              <a:t>Gegevens nakijken – juiste gemeente? </a:t>
            </a:r>
            <a:r>
              <a:rPr lang="nl-BE" dirty="0" err="1"/>
              <a:t>Zoniet</a:t>
            </a:r>
            <a:r>
              <a:rPr lang="nl-BE" dirty="0"/>
              <a:t> MOW contacteren</a:t>
            </a:r>
          </a:p>
          <a:p>
            <a:r>
              <a:rPr lang="nl-BE" dirty="0"/>
              <a:t>Documenten (bijlagen) nakijken en eventueel opvragen en toevoegen</a:t>
            </a:r>
          </a:p>
          <a:p>
            <a:r>
              <a:rPr lang="nl-BE" dirty="0"/>
              <a:t>Documenten vergunning beoordelen (zie dia’s 24-34)</a:t>
            </a:r>
          </a:p>
          <a:p>
            <a:r>
              <a:rPr lang="nl-BE" dirty="0"/>
              <a:t>Documenten voertuig beoordelen (zie dia’s 38-43)</a:t>
            </a:r>
          </a:p>
          <a:p>
            <a:r>
              <a:rPr lang="nl-BE" dirty="0"/>
              <a:t>Afkeuren indien een van de bijlagen niet in orde is – te beslissen door CBS</a:t>
            </a:r>
          </a:p>
          <a:p>
            <a:r>
              <a:rPr lang="nl-BE" dirty="0"/>
              <a:t>Goedkeuren door CBS: vergunning en voertuignummers (</a:t>
            </a:r>
            <a:r>
              <a:rPr lang="nl-BE" dirty="0" err="1"/>
              <a:t>VINs</a:t>
            </a:r>
            <a:r>
              <a:rPr lang="nl-BE" dirty="0"/>
              <a:t>)</a:t>
            </a:r>
          </a:p>
          <a:p>
            <a:endParaRPr lang="nl-BE" dirty="0"/>
          </a:p>
        </p:txBody>
      </p:sp>
    </p:spTree>
    <p:extLst>
      <p:ext uri="{BB962C8B-B14F-4D97-AF65-F5344CB8AC3E}">
        <p14:creationId xmlns:p14="http://schemas.microsoft.com/office/powerpoint/2010/main" val="21234600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854286B-F709-4627-879E-3267661C566C}"/>
              </a:ext>
            </a:extLst>
          </p:cNvPr>
          <p:cNvPicPr>
            <a:picLocks noChangeAspect="1"/>
          </p:cNvPicPr>
          <p:nvPr/>
        </p:nvPicPr>
        <p:blipFill>
          <a:blip r:embed="rId2"/>
          <a:stretch>
            <a:fillRect/>
          </a:stretch>
        </p:blipFill>
        <p:spPr>
          <a:xfrm>
            <a:off x="428978" y="637756"/>
            <a:ext cx="11490573" cy="5240040"/>
          </a:xfrm>
          <a:prstGeom prst="rect">
            <a:avLst/>
          </a:prstGeom>
        </p:spPr>
      </p:pic>
      <p:sp>
        <p:nvSpPr>
          <p:cNvPr id="7" name="Ovaal 6">
            <a:extLst>
              <a:ext uri="{FF2B5EF4-FFF2-40B4-BE49-F238E27FC236}">
                <a16:creationId xmlns:a16="http://schemas.microsoft.com/office/drawing/2014/main" id="{57B12159-D177-4F6F-8F62-CB54BD5F7793}"/>
              </a:ext>
            </a:extLst>
          </p:cNvPr>
          <p:cNvSpPr/>
          <p:nvPr/>
        </p:nvSpPr>
        <p:spPr>
          <a:xfrm>
            <a:off x="784579" y="1069622"/>
            <a:ext cx="2800350" cy="3810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44222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28B891E-3ED3-4F04-9933-5E7AD01B50E3}"/>
              </a:ext>
            </a:extLst>
          </p:cNvPr>
          <p:cNvPicPr>
            <a:picLocks noChangeAspect="1"/>
          </p:cNvPicPr>
          <p:nvPr/>
        </p:nvPicPr>
        <p:blipFill>
          <a:blip r:embed="rId2"/>
          <a:stretch>
            <a:fillRect/>
          </a:stretch>
        </p:blipFill>
        <p:spPr>
          <a:xfrm>
            <a:off x="1530877" y="790222"/>
            <a:ext cx="9425508" cy="3964089"/>
          </a:xfrm>
          <a:prstGeom prst="rect">
            <a:avLst/>
          </a:prstGeom>
        </p:spPr>
      </p:pic>
    </p:spTree>
    <p:extLst>
      <p:ext uri="{BB962C8B-B14F-4D97-AF65-F5344CB8AC3E}">
        <p14:creationId xmlns:p14="http://schemas.microsoft.com/office/powerpoint/2010/main" val="2533386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A384B0-AE31-4BD0-AA7B-231BDBCCE324}"/>
              </a:ext>
            </a:extLst>
          </p:cNvPr>
          <p:cNvPicPr>
            <a:picLocks noChangeAspect="1"/>
          </p:cNvPicPr>
          <p:nvPr/>
        </p:nvPicPr>
        <p:blipFill>
          <a:blip r:embed="rId2"/>
          <a:stretch>
            <a:fillRect/>
          </a:stretch>
        </p:blipFill>
        <p:spPr>
          <a:xfrm>
            <a:off x="1680822" y="494787"/>
            <a:ext cx="8672312" cy="5303980"/>
          </a:xfrm>
          <a:prstGeom prst="rect">
            <a:avLst/>
          </a:prstGeom>
        </p:spPr>
      </p:pic>
      <p:sp>
        <p:nvSpPr>
          <p:cNvPr id="5" name="Ovaal 4">
            <a:extLst>
              <a:ext uri="{FF2B5EF4-FFF2-40B4-BE49-F238E27FC236}">
                <a16:creationId xmlns:a16="http://schemas.microsoft.com/office/drawing/2014/main" id="{DD81F123-F5FB-43DE-A545-5C6822C4A588}"/>
              </a:ext>
            </a:extLst>
          </p:cNvPr>
          <p:cNvSpPr/>
          <p:nvPr/>
        </p:nvSpPr>
        <p:spPr>
          <a:xfrm>
            <a:off x="2214235" y="3668889"/>
            <a:ext cx="885372" cy="464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A0A03B08-8094-494E-BEBB-738D214A9D7A}"/>
              </a:ext>
            </a:extLst>
          </p:cNvPr>
          <p:cNvSpPr/>
          <p:nvPr/>
        </p:nvSpPr>
        <p:spPr>
          <a:xfrm>
            <a:off x="9247213" y="3668888"/>
            <a:ext cx="885372" cy="464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71422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DD81F123-F5FB-43DE-A545-5C6822C4A588}"/>
              </a:ext>
            </a:extLst>
          </p:cNvPr>
          <p:cNvSpPr/>
          <p:nvPr/>
        </p:nvSpPr>
        <p:spPr>
          <a:xfrm>
            <a:off x="2214235" y="3668889"/>
            <a:ext cx="885372" cy="464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DE32CF3A-7498-40F4-A6F5-E590971B9B75}"/>
              </a:ext>
            </a:extLst>
          </p:cNvPr>
          <p:cNvPicPr>
            <a:picLocks noChangeAspect="1"/>
          </p:cNvPicPr>
          <p:nvPr/>
        </p:nvPicPr>
        <p:blipFill>
          <a:blip r:embed="rId2"/>
          <a:stretch>
            <a:fillRect/>
          </a:stretch>
        </p:blipFill>
        <p:spPr>
          <a:xfrm>
            <a:off x="462484" y="128957"/>
            <a:ext cx="11560542" cy="6729043"/>
          </a:xfrm>
          <a:prstGeom prst="rect">
            <a:avLst/>
          </a:prstGeom>
        </p:spPr>
      </p:pic>
      <p:sp>
        <p:nvSpPr>
          <p:cNvPr id="6" name="Ovaal 5">
            <a:extLst>
              <a:ext uri="{FF2B5EF4-FFF2-40B4-BE49-F238E27FC236}">
                <a16:creationId xmlns:a16="http://schemas.microsoft.com/office/drawing/2014/main" id="{A0A03B08-8094-494E-BEBB-738D214A9D7A}"/>
              </a:ext>
            </a:extLst>
          </p:cNvPr>
          <p:cNvSpPr/>
          <p:nvPr/>
        </p:nvSpPr>
        <p:spPr>
          <a:xfrm>
            <a:off x="11403391" y="128957"/>
            <a:ext cx="788609" cy="1711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491964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0AE2939-92F4-4764-8674-B6E81E6EA1C6}"/>
              </a:ext>
            </a:extLst>
          </p:cNvPr>
          <p:cNvPicPr>
            <a:picLocks noChangeAspect="1"/>
          </p:cNvPicPr>
          <p:nvPr/>
        </p:nvPicPr>
        <p:blipFill>
          <a:blip r:embed="rId2"/>
          <a:stretch>
            <a:fillRect/>
          </a:stretch>
        </p:blipFill>
        <p:spPr>
          <a:xfrm>
            <a:off x="158252" y="0"/>
            <a:ext cx="11875496" cy="6858000"/>
          </a:xfrm>
          <a:prstGeom prst="rect">
            <a:avLst/>
          </a:prstGeom>
        </p:spPr>
      </p:pic>
      <p:sp>
        <p:nvSpPr>
          <p:cNvPr id="6" name="Ovaal 5">
            <a:extLst>
              <a:ext uri="{FF2B5EF4-FFF2-40B4-BE49-F238E27FC236}">
                <a16:creationId xmlns:a16="http://schemas.microsoft.com/office/drawing/2014/main" id="{A0A03B08-8094-494E-BEBB-738D214A9D7A}"/>
              </a:ext>
            </a:extLst>
          </p:cNvPr>
          <p:cNvSpPr/>
          <p:nvPr/>
        </p:nvSpPr>
        <p:spPr>
          <a:xfrm>
            <a:off x="11504991" y="1370735"/>
            <a:ext cx="687009" cy="1711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493998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D79B1E8-6847-412C-901B-2C7ED1827464}"/>
              </a:ext>
            </a:extLst>
          </p:cNvPr>
          <p:cNvPicPr>
            <a:picLocks noChangeAspect="1"/>
          </p:cNvPicPr>
          <p:nvPr/>
        </p:nvPicPr>
        <p:blipFill>
          <a:blip r:embed="rId2"/>
          <a:stretch>
            <a:fillRect/>
          </a:stretch>
        </p:blipFill>
        <p:spPr>
          <a:xfrm>
            <a:off x="191911" y="110832"/>
            <a:ext cx="11808177" cy="6636335"/>
          </a:xfrm>
          <a:prstGeom prst="rect">
            <a:avLst/>
          </a:prstGeom>
        </p:spPr>
      </p:pic>
      <p:sp>
        <p:nvSpPr>
          <p:cNvPr id="6" name="Ovaal 5">
            <a:extLst>
              <a:ext uri="{FF2B5EF4-FFF2-40B4-BE49-F238E27FC236}">
                <a16:creationId xmlns:a16="http://schemas.microsoft.com/office/drawing/2014/main" id="{A0A03B08-8094-494E-BEBB-738D214A9D7A}"/>
              </a:ext>
            </a:extLst>
          </p:cNvPr>
          <p:cNvSpPr/>
          <p:nvPr/>
        </p:nvSpPr>
        <p:spPr>
          <a:xfrm>
            <a:off x="11469511" y="3639802"/>
            <a:ext cx="812800" cy="1711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CE1A8606-A5D2-4116-AAA5-D38682C2E170}"/>
              </a:ext>
            </a:extLst>
          </p:cNvPr>
          <p:cNvSpPr/>
          <p:nvPr/>
        </p:nvSpPr>
        <p:spPr>
          <a:xfrm>
            <a:off x="7930444" y="4967110"/>
            <a:ext cx="812800" cy="1004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257874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6B010BF-A606-443F-89DE-32B159DC81DD}"/>
              </a:ext>
            </a:extLst>
          </p:cNvPr>
          <p:cNvPicPr>
            <a:picLocks noChangeAspect="1"/>
          </p:cNvPicPr>
          <p:nvPr/>
        </p:nvPicPr>
        <p:blipFill>
          <a:blip r:embed="rId2"/>
          <a:stretch>
            <a:fillRect/>
          </a:stretch>
        </p:blipFill>
        <p:spPr>
          <a:xfrm>
            <a:off x="282222" y="173106"/>
            <a:ext cx="11604978" cy="6511788"/>
          </a:xfrm>
          <a:prstGeom prst="rect">
            <a:avLst/>
          </a:prstGeom>
        </p:spPr>
      </p:pic>
      <p:sp>
        <p:nvSpPr>
          <p:cNvPr id="6" name="Ovaal 5">
            <a:extLst>
              <a:ext uri="{FF2B5EF4-FFF2-40B4-BE49-F238E27FC236}">
                <a16:creationId xmlns:a16="http://schemas.microsoft.com/office/drawing/2014/main" id="{A0A03B08-8094-494E-BEBB-738D214A9D7A}"/>
              </a:ext>
            </a:extLst>
          </p:cNvPr>
          <p:cNvSpPr/>
          <p:nvPr/>
        </p:nvSpPr>
        <p:spPr>
          <a:xfrm>
            <a:off x="11335658" y="408789"/>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454131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BD92B8-E94C-494B-A777-AD2DEE430990}"/>
              </a:ext>
            </a:extLst>
          </p:cNvPr>
          <p:cNvPicPr>
            <a:picLocks noChangeAspect="1"/>
          </p:cNvPicPr>
          <p:nvPr/>
        </p:nvPicPr>
        <p:blipFill>
          <a:blip r:embed="rId2"/>
          <a:stretch>
            <a:fillRect/>
          </a:stretch>
        </p:blipFill>
        <p:spPr>
          <a:xfrm>
            <a:off x="406400" y="112890"/>
            <a:ext cx="11362405" cy="6828112"/>
          </a:xfrm>
          <a:prstGeom prst="rect">
            <a:avLst/>
          </a:prstGeom>
        </p:spPr>
      </p:pic>
      <p:sp>
        <p:nvSpPr>
          <p:cNvPr id="6" name="Ovaal 5">
            <a:extLst>
              <a:ext uri="{FF2B5EF4-FFF2-40B4-BE49-F238E27FC236}">
                <a16:creationId xmlns:a16="http://schemas.microsoft.com/office/drawing/2014/main" id="{A0A03B08-8094-494E-BEBB-738D214A9D7A}"/>
              </a:ext>
            </a:extLst>
          </p:cNvPr>
          <p:cNvSpPr/>
          <p:nvPr/>
        </p:nvSpPr>
        <p:spPr>
          <a:xfrm>
            <a:off x="11098591" y="4286523"/>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F411A3B6-D721-4449-8888-1978FAADCBC4}"/>
              </a:ext>
            </a:extLst>
          </p:cNvPr>
          <p:cNvSpPr/>
          <p:nvPr/>
        </p:nvSpPr>
        <p:spPr>
          <a:xfrm rot="5400000">
            <a:off x="6791879" y="1176434"/>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423941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377D748-F89B-42C3-9572-498BE73495C7}"/>
              </a:ext>
            </a:extLst>
          </p:cNvPr>
          <p:cNvPicPr>
            <a:picLocks noChangeAspect="1"/>
          </p:cNvPicPr>
          <p:nvPr/>
        </p:nvPicPr>
        <p:blipFill>
          <a:blip r:embed="rId2"/>
          <a:stretch>
            <a:fillRect/>
          </a:stretch>
        </p:blipFill>
        <p:spPr>
          <a:xfrm>
            <a:off x="1710310" y="205460"/>
            <a:ext cx="8771380" cy="6447079"/>
          </a:xfrm>
          <a:prstGeom prst="rect">
            <a:avLst/>
          </a:prstGeom>
        </p:spPr>
      </p:pic>
    </p:spTree>
    <p:extLst>
      <p:ext uri="{BB962C8B-B14F-4D97-AF65-F5344CB8AC3E}">
        <p14:creationId xmlns:p14="http://schemas.microsoft.com/office/powerpoint/2010/main" val="7146826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6D700DB-BED1-4FCE-8DC0-04C94F67D3AD}"/>
              </a:ext>
            </a:extLst>
          </p:cNvPr>
          <p:cNvPicPr>
            <a:picLocks noChangeAspect="1"/>
          </p:cNvPicPr>
          <p:nvPr/>
        </p:nvPicPr>
        <p:blipFill>
          <a:blip r:embed="rId2"/>
          <a:stretch>
            <a:fillRect/>
          </a:stretch>
        </p:blipFill>
        <p:spPr>
          <a:xfrm>
            <a:off x="420288" y="66632"/>
            <a:ext cx="11128246" cy="6723165"/>
          </a:xfrm>
          <a:prstGeom prst="rect">
            <a:avLst/>
          </a:prstGeom>
        </p:spPr>
      </p:pic>
    </p:spTree>
    <p:extLst>
      <p:ext uri="{BB962C8B-B14F-4D97-AF65-F5344CB8AC3E}">
        <p14:creationId xmlns:p14="http://schemas.microsoft.com/office/powerpoint/2010/main" val="29183038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95CBE7C-9380-4A3D-9292-2488B6AB9820}"/>
              </a:ext>
            </a:extLst>
          </p:cNvPr>
          <p:cNvPicPr>
            <a:picLocks noChangeAspect="1"/>
          </p:cNvPicPr>
          <p:nvPr/>
        </p:nvPicPr>
        <p:blipFill>
          <a:blip r:embed="rId2"/>
          <a:stretch>
            <a:fillRect/>
          </a:stretch>
        </p:blipFill>
        <p:spPr>
          <a:xfrm>
            <a:off x="1256880" y="228322"/>
            <a:ext cx="9678239" cy="6401355"/>
          </a:xfrm>
          <a:prstGeom prst="rect">
            <a:avLst/>
          </a:prstGeom>
        </p:spPr>
      </p:pic>
      <p:sp>
        <p:nvSpPr>
          <p:cNvPr id="4" name="Ovaal 3">
            <a:extLst>
              <a:ext uri="{FF2B5EF4-FFF2-40B4-BE49-F238E27FC236}">
                <a16:creationId xmlns:a16="http://schemas.microsoft.com/office/drawing/2014/main" id="{27A694BF-4A8E-4D4C-8175-2FDEC4332BCE}"/>
              </a:ext>
            </a:extLst>
          </p:cNvPr>
          <p:cNvSpPr/>
          <p:nvPr/>
        </p:nvSpPr>
        <p:spPr>
          <a:xfrm rot="5400000">
            <a:off x="2750457" y="3084256"/>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070192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9A2406DA-1753-4D73-8738-010B7DAA4D7E}"/>
              </a:ext>
            </a:extLst>
          </p:cNvPr>
          <p:cNvGrpSpPr/>
          <p:nvPr/>
        </p:nvGrpSpPr>
        <p:grpSpPr>
          <a:xfrm>
            <a:off x="0" y="250526"/>
            <a:ext cx="11717866" cy="5203176"/>
            <a:chOff x="0" y="250526"/>
            <a:chExt cx="11717866" cy="5203176"/>
          </a:xfrm>
        </p:grpSpPr>
        <p:pic>
          <p:nvPicPr>
            <p:cNvPr id="4" name="Afbeelding 3">
              <a:extLst>
                <a:ext uri="{FF2B5EF4-FFF2-40B4-BE49-F238E27FC236}">
                  <a16:creationId xmlns:a16="http://schemas.microsoft.com/office/drawing/2014/main" id="{E42BFF41-B030-4655-BFB3-5D86E425C872}"/>
                </a:ext>
              </a:extLst>
            </p:cNvPr>
            <p:cNvPicPr>
              <a:picLocks noChangeAspect="1"/>
            </p:cNvPicPr>
            <p:nvPr/>
          </p:nvPicPr>
          <p:blipFill>
            <a:blip r:embed="rId2"/>
            <a:stretch>
              <a:fillRect/>
            </a:stretch>
          </p:blipFill>
          <p:spPr>
            <a:xfrm>
              <a:off x="474133" y="464209"/>
              <a:ext cx="11243733" cy="4989493"/>
            </a:xfrm>
            <a:prstGeom prst="rect">
              <a:avLst/>
            </a:prstGeom>
          </p:spPr>
        </p:pic>
        <p:sp>
          <p:nvSpPr>
            <p:cNvPr id="5" name="Rechthoek 4">
              <a:extLst>
                <a:ext uri="{FF2B5EF4-FFF2-40B4-BE49-F238E27FC236}">
                  <a16:creationId xmlns:a16="http://schemas.microsoft.com/office/drawing/2014/main" id="{76CC7D89-9BDD-4A7F-BDFD-771F010ACEAA}"/>
                </a:ext>
              </a:extLst>
            </p:cNvPr>
            <p:cNvSpPr/>
            <p:nvPr/>
          </p:nvSpPr>
          <p:spPr>
            <a:xfrm>
              <a:off x="3725334" y="464209"/>
              <a:ext cx="7744178" cy="25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D09EBCD0-CB78-4880-8F57-0358280F97C6}"/>
                </a:ext>
              </a:extLst>
            </p:cNvPr>
            <p:cNvSpPr/>
            <p:nvPr/>
          </p:nvSpPr>
          <p:spPr>
            <a:xfrm rot="5400000">
              <a:off x="153206" y="97320"/>
              <a:ext cx="687009" cy="993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31396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2B5EB-21C4-4C08-8CE8-86F1842400D3}"/>
              </a:ext>
            </a:extLst>
          </p:cNvPr>
          <p:cNvSpPr>
            <a:spLocks noGrp="1"/>
          </p:cNvSpPr>
          <p:nvPr>
            <p:ph type="title"/>
          </p:nvPr>
        </p:nvSpPr>
        <p:spPr/>
        <p:txBody>
          <a:bodyPr>
            <a:normAutofit/>
          </a:bodyPr>
          <a:lstStyle/>
          <a:p>
            <a:r>
              <a:rPr lang="nl-NL" dirty="0"/>
              <a:t>                     Gegevens vergunningsaanvraag</a:t>
            </a:r>
            <a:endParaRPr lang="nl-BE" dirty="0"/>
          </a:p>
        </p:txBody>
      </p:sp>
      <p:sp>
        <p:nvSpPr>
          <p:cNvPr id="3" name="Tijdelijke aanduiding voor inhoud 2">
            <a:extLst>
              <a:ext uri="{FF2B5EF4-FFF2-40B4-BE49-F238E27FC236}">
                <a16:creationId xmlns:a16="http://schemas.microsoft.com/office/drawing/2014/main" id="{B32A7BD9-363F-4384-A876-96FF9AFFC482}"/>
              </a:ext>
            </a:extLst>
          </p:cNvPr>
          <p:cNvSpPr>
            <a:spLocks noGrp="1"/>
          </p:cNvSpPr>
          <p:nvPr>
            <p:ph idx="1"/>
          </p:nvPr>
        </p:nvSpPr>
        <p:spPr/>
        <p:txBody>
          <a:bodyPr>
            <a:normAutofit fontScale="92500"/>
          </a:bodyPr>
          <a:lstStyle/>
          <a:p>
            <a:endParaRPr lang="nl-NL" dirty="0"/>
          </a:p>
          <a:p>
            <a:r>
              <a:rPr lang="nl-NL" dirty="0"/>
              <a:t>Naam exploitant (natuurlijk of rechtspersoon)</a:t>
            </a:r>
          </a:p>
          <a:p>
            <a:r>
              <a:rPr lang="nl-NL" dirty="0"/>
              <a:t>Exploitatieadres(*) in Vlaanderen noodzakelijk voor vergunning</a:t>
            </a:r>
          </a:p>
          <a:p>
            <a:r>
              <a:rPr lang="nl-NL" dirty="0"/>
              <a:t>Maatschappelijke zetel</a:t>
            </a:r>
          </a:p>
          <a:p>
            <a:r>
              <a:rPr lang="nl-NL" dirty="0"/>
              <a:t>Ondernemingsnummer</a:t>
            </a:r>
          </a:p>
          <a:p>
            <a:endParaRPr lang="nl-NL" dirty="0"/>
          </a:p>
          <a:p>
            <a:pPr marL="0" indent="0">
              <a:buNone/>
            </a:pPr>
            <a:r>
              <a:rPr lang="nl-BE" i="1" dirty="0"/>
              <a:t>* Exploitatiezetel: elke vestiging met enige standvastigheid van waaruit diensten voor individueel bezoldigd personenvervoer worden georganiseerd en van waaruit de opdrachten en instructies worden gegeven</a:t>
            </a:r>
          </a:p>
        </p:txBody>
      </p:sp>
      <p:pic>
        <p:nvPicPr>
          <p:cNvPr id="4" name="Afbeelding 3">
            <a:extLst>
              <a:ext uri="{FF2B5EF4-FFF2-40B4-BE49-F238E27FC236}">
                <a16:creationId xmlns:a16="http://schemas.microsoft.com/office/drawing/2014/main" id="{E6887B24-ECC7-4B97-BA39-73451382E2FA}"/>
              </a:ext>
            </a:extLst>
          </p:cNvPr>
          <p:cNvPicPr>
            <a:picLocks noChangeAspect="1"/>
          </p:cNvPicPr>
          <p:nvPr/>
        </p:nvPicPr>
        <p:blipFill>
          <a:blip r:embed="rId2">
            <a:alphaModFix amt="44000"/>
          </a:blip>
          <a:stretch>
            <a:fillRect/>
          </a:stretch>
        </p:blipFill>
        <p:spPr>
          <a:xfrm>
            <a:off x="1008016" y="93398"/>
            <a:ext cx="2359356" cy="1597290"/>
          </a:xfrm>
          <a:prstGeom prst="rect">
            <a:avLst/>
          </a:prstGeom>
        </p:spPr>
      </p:pic>
    </p:spTree>
    <p:extLst>
      <p:ext uri="{BB962C8B-B14F-4D97-AF65-F5344CB8AC3E}">
        <p14:creationId xmlns:p14="http://schemas.microsoft.com/office/powerpoint/2010/main" val="37268842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2B652A19-3ECB-4C99-BC66-5821B43BF9F0}"/>
              </a:ext>
            </a:extLst>
          </p:cNvPr>
          <p:cNvGrpSpPr/>
          <p:nvPr/>
        </p:nvGrpSpPr>
        <p:grpSpPr>
          <a:xfrm>
            <a:off x="992689" y="441701"/>
            <a:ext cx="10409822" cy="5974598"/>
            <a:chOff x="992689" y="441701"/>
            <a:chExt cx="10409822" cy="5974598"/>
          </a:xfrm>
        </p:grpSpPr>
        <p:pic>
          <p:nvPicPr>
            <p:cNvPr id="2" name="Afbeelding 1">
              <a:extLst>
                <a:ext uri="{FF2B5EF4-FFF2-40B4-BE49-F238E27FC236}">
                  <a16:creationId xmlns:a16="http://schemas.microsoft.com/office/drawing/2014/main" id="{DE7D6F9C-FD70-4F7A-8DA7-74D03E10168D}"/>
                </a:ext>
              </a:extLst>
            </p:cNvPr>
            <p:cNvPicPr>
              <a:picLocks noChangeAspect="1"/>
            </p:cNvPicPr>
            <p:nvPr/>
          </p:nvPicPr>
          <p:blipFill>
            <a:blip r:embed="rId2"/>
            <a:stretch>
              <a:fillRect/>
            </a:stretch>
          </p:blipFill>
          <p:spPr>
            <a:xfrm>
              <a:off x="992689" y="441701"/>
              <a:ext cx="10409822" cy="5974598"/>
            </a:xfrm>
            <a:prstGeom prst="rect">
              <a:avLst/>
            </a:prstGeom>
          </p:spPr>
        </p:pic>
        <p:sp>
          <p:nvSpPr>
            <p:cNvPr id="8" name="Ovaal 7">
              <a:extLst>
                <a:ext uri="{FF2B5EF4-FFF2-40B4-BE49-F238E27FC236}">
                  <a16:creationId xmlns:a16="http://schemas.microsoft.com/office/drawing/2014/main" id="{DFAF7764-2845-45B8-8F75-FD305203E98D}"/>
                </a:ext>
              </a:extLst>
            </p:cNvPr>
            <p:cNvSpPr/>
            <p:nvPr/>
          </p:nvSpPr>
          <p:spPr>
            <a:xfrm rot="5400000">
              <a:off x="2382761" y="5525284"/>
              <a:ext cx="687009" cy="1095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8668163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47E24AF8-4550-4615-8A75-68E4FAF9500A}"/>
              </a:ext>
            </a:extLst>
          </p:cNvPr>
          <p:cNvGrpSpPr/>
          <p:nvPr/>
        </p:nvGrpSpPr>
        <p:grpSpPr>
          <a:xfrm>
            <a:off x="1965602" y="510287"/>
            <a:ext cx="8260796" cy="5837426"/>
            <a:chOff x="1965602" y="510287"/>
            <a:chExt cx="8260796" cy="5837426"/>
          </a:xfrm>
        </p:grpSpPr>
        <p:pic>
          <p:nvPicPr>
            <p:cNvPr id="4" name="Afbeelding 3">
              <a:extLst>
                <a:ext uri="{FF2B5EF4-FFF2-40B4-BE49-F238E27FC236}">
                  <a16:creationId xmlns:a16="http://schemas.microsoft.com/office/drawing/2014/main" id="{146B035E-AB19-4B2C-9134-8EE3BE658B87}"/>
                </a:ext>
              </a:extLst>
            </p:cNvPr>
            <p:cNvPicPr>
              <a:picLocks noChangeAspect="1"/>
            </p:cNvPicPr>
            <p:nvPr/>
          </p:nvPicPr>
          <p:blipFill>
            <a:blip r:embed="rId2"/>
            <a:stretch>
              <a:fillRect/>
            </a:stretch>
          </p:blipFill>
          <p:spPr>
            <a:xfrm>
              <a:off x="1965602" y="510287"/>
              <a:ext cx="8260796" cy="5837426"/>
            </a:xfrm>
            <a:prstGeom prst="rect">
              <a:avLst/>
            </a:prstGeom>
          </p:spPr>
        </p:pic>
        <p:sp>
          <p:nvSpPr>
            <p:cNvPr id="7" name="Ovaal 6">
              <a:extLst>
                <a:ext uri="{FF2B5EF4-FFF2-40B4-BE49-F238E27FC236}">
                  <a16:creationId xmlns:a16="http://schemas.microsoft.com/office/drawing/2014/main" id="{C49C63EF-0DC7-4F6A-976D-41CFB263721D}"/>
                </a:ext>
              </a:extLst>
            </p:cNvPr>
            <p:cNvSpPr/>
            <p:nvPr/>
          </p:nvSpPr>
          <p:spPr>
            <a:xfrm rot="5400000">
              <a:off x="3912406" y="1841285"/>
              <a:ext cx="687009" cy="1490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602529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FF8CB82-5F75-48DF-B26C-5B5062E810AC}"/>
              </a:ext>
            </a:extLst>
          </p:cNvPr>
          <p:cNvPicPr>
            <a:picLocks noChangeAspect="1"/>
          </p:cNvPicPr>
          <p:nvPr/>
        </p:nvPicPr>
        <p:blipFill>
          <a:blip r:embed="rId2"/>
          <a:stretch>
            <a:fillRect/>
          </a:stretch>
        </p:blipFill>
        <p:spPr>
          <a:xfrm>
            <a:off x="247143" y="56858"/>
            <a:ext cx="11697714" cy="6744284"/>
          </a:xfrm>
          <a:prstGeom prst="rect">
            <a:avLst/>
          </a:prstGeom>
        </p:spPr>
      </p:pic>
      <p:sp>
        <p:nvSpPr>
          <p:cNvPr id="6" name="Ovaal 5">
            <a:extLst>
              <a:ext uri="{FF2B5EF4-FFF2-40B4-BE49-F238E27FC236}">
                <a16:creationId xmlns:a16="http://schemas.microsoft.com/office/drawing/2014/main" id="{A853CEB1-6F19-41D4-8C80-E49622718DB6}"/>
              </a:ext>
            </a:extLst>
          </p:cNvPr>
          <p:cNvSpPr/>
          <p:nvPr/>
        </p:nvSpPr>
        <p:spPr>
          <a:xfrm rot="10800000">
            <a:off x="11504991" y="4032522"/>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300804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5653C922-258E-4613-B2B8-34CDA67955F1}"/>
              </a:ext>
            </a:extLst>
          </p:cNvPr>
          <p:cNvGrpSpPr/>
          <p:nvPr/>
        </p:nvGrpSpPr>
        <p:grpSpPr>
          <a:xfrm>
            <a:off x="333022" y="857523"/>
            <a:ext cx="11712222" cy="4709724"/>
            <a:chOff x="333022" y="857523"/>
            <a:chExt cx="11712222" cy="4709724"/>
          </a:xfrm>
        </p:grpSpPr>
        <p:pic>
          <p:nvPicPr>
            <p:cNvPr id="2" name="Afbeelding 1">
              <a:extLst>
                <a:ext uri="{FF2B5EF4-FFF2-40B4-BE49-F238E27FC236}">
                  <a16:creationId xmlns:a16="http://schemas.microsoft.com/office/drawing/2014/main" id="{C421D2A6-D4BE-40DB-B061-FE25FD55D729}"/>
                </a:ext>
              </a:extLst>
            </p:cNvPr>
            <p:cNvPicPr>
              <a:picLocks noChangeAspect="1"/>
            </p:cNvPicPr>
            <p:nvPr/>
          </p:nvPicPr>
          <p:blipFill>
            <a:blip r:embed="rId2"/>
            <a:stretch>
              <a:fillRect/>
            </a:stretch>
          </p:blipFill>
          <p:spPr>
            <a:xfrm>
              <a:off x="333022" y="884353"/>
              <a:ext cx="11525956" cy="4682894"/>
            </a:xfrm>
            <a:prstGeom prst="rect">
              <a:avLst/>
            </a:prstGeom>
          </p:spPr>
        </p:pic>
        <p:sp>
          <p:nvSpPr>
            <p:cNvPr id="8" name="Ovaal 7">
              <a:extLst>
                <a:ext uri="{FF2B5EF4-FFF2-40B4-BE49-F238E27FC236}">
                  <a16:creationId xmlns:a16="http://schemas.microsoft.com/office/drawing/2014/main" id="{9D9DC435-6C8B-4208-B25B-364E094AC79B}"/>
                </a:ext>
              </a:extLst>
            </p:cNvPr>
            <p:cNvSpPr/>
            <p:nvPr/>
          </p:nvSpPr>
          <p:spPr>
            <a:xfrm rot="10800000">
              <a:off x="11358235" y="857523"/>
              <a:ext cx="687009" cy="2571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5584B064-D96D-4D0E-A754-5BCF4CCF8F4E}"/>
                </a:ext>
              </a:extLst>
            </p:cNvPr>
            <p:cNvSpPr/>
            <p:nvPr/>
          </p:nvSpPr>
          <p:spPr>
            <a:xfrm rot="16200000">
              <a:off x="4057077" y="392671"/>
              <a:ext cx="612232" cy="1727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4737422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DDBE390-E89E-41D5-BC0B-5587D3D08303}"/>
              </a:ext>
            </a:extLst>
          </p:cNvPr>
          <p:cNvPicPr>
            <a:picLocks noChangeAspect="1"/>
          </p:cNvPicPr>
          <p:nvPr/>
        </p:nvPicPr>
        <p:blipFill>
          <a:blip r:embed="rId2"/>
          <a:stretch>
            <a:fillRect/>
          </a:stretch>
        </p:blipFill>
        <p:spPr>
          <a:xfrm>
            <a:off x="293511" y="597350"/>
            <a:ext cx="11548534" cy="5663299"/>
          </a:xfrm>
          <a:prstGeom prst="rect">
            <a:avLst/>
          </a:prstGeom>
        </p:spPr>
      </p:pic>
      <p:sp>
        <p:nvSpPr>
          <p:cNvPr id="4" name="Ovaal 3">
            <a:extLst>
              <a:ext uri="{FF2B5EF4-FFF2-40B4-BE49-F238E27FC236}">
                <a16:creationId xmlns:a16="http://schemas.microsoft.com/office/drawing/2014/main" id="{DA5F9532-F825-406F-88FF-20F6AC4F371B}"/>
              </a:ext>
            </a:extLst>
          </p:cNvPr>
          <p:cNvSpPr/>
          <p:nvPr/>
        </p:nvSpPr>
        <p:spPr>
          <a:xfrm rot="16200000">
            <a:off x="1941726" y="417722"/>
            <a:ext cx="372534" cy="1727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861707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36073F-C7B6-4977-9194-6A9BC2E6D06A}"/>
              </a:ext>
            </a:extLst>
          </p:cNvPr>
          <p:cNvPicPr>
            <a:picLocks noChangeAspect="1"/>
          </p:cNvPicPr>
          <p:nvPr/>
        </p:nvPicPr>
        <p:blipFill>
          <a:blip r:embed="rId2"/>
          <a:stretch>
            <a:fillRect/>
          </a:stretch>
        </p:blipFill>
        <p:spPr>
          <a:xfrm>
            <a:off x="1840856" y="730317"/>
            <a:ext cx="8352244" cy="4945809"/>
          </a:xfrm>
          <a:prstGeom prst="rect">
            <a:avLst/>
          </a:prstGeom>
        </p:spPr>
      </p:pic>
    </p:spTree>
    <p:extLst>
      <p:ext uri="{BB962C8B-B14F-4D97-AF65-F5344CB8AC3E}">
        <p14:creationId xmlns:p14="http://schemas.microsoft.com/office/powerpoint/2010/main" val="27951331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41587E9-6A1D-4151-A9E4-1D8694F6972C}"/>
              </a:ext>
            </a:extLst>
          </p:cNvPr>
          <p:cNvPicPr>
            <a:picLocks noChangeAspect="1"/>
          </p:cNvPicPr>
          <p:nvPr/>
        </p:nvPicPr>
        <p:blipFill>
          <a:blip r:embed="rId2"/>
          <a:stretch>
            <a:fillRect/>
          </a:stretch>
        </p:blipFill>
        <p:spPr>
          <a:xfrm>
            <a:off x="307062" y="174338"/>
            <a:ext cx="11577876" cy="6509323"/>
          </a:xfrm>
          <a:prstGeom prst="rect">
            <a:avLst/>
          </a:prstGeom>
        </p:spPr>
      </p:pic>
    </p:spTree>
    <p:extLst>
      <p:ext uri="{BB962C8B-B14F-4D97-AF65-F5344CB8AC3E}">
        <p14:creationId xmlns:p14="http://schemas.microsoft.com/office/powerpoint/2010/main" val="37428475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D3FE5FA-129F-47A9-9A0F-19223E2E69B1}"/>
              </a:ext>
            </a:extLst>
          </p:cNvPr>
          <p:cNvPicPr>
            <a:picLocks noChangeAspect="1"/>
          </p:cNvPicPr>
          <p:nvPr/>
        </p:nvPicPr>
        <p:blipFill>
          <a:blip r:embed="rId2"/>
          <a:stretch>
            <a:fillRect/>
          </a:stretch>
        </p:blipFill>
        <p:spPr>
          <a:xfrm>
            <a:off x="971106" y="186409"/>
            <a:ext cx="10249788" cy="6485182"/>
          </a:xfrm>
          <a:prstGeom prst="rect">
            <a:avLst/>
          </a:prstGeom>
        </p:spPr>
      </p:pic>
      <p:sp>
        <p:nvSpPr>
          <p:cNvPr id="4" name="Ovaal 3">
            <a:extLst>
              <a:ext uri="{FF2B5EF4-FFF2-40B4-BE49-F238E27FC236}">
                <a16:creationId xmlns:a16="http://schemas.microsoft.com/office/drawing/2014/main" id="{0E20A978-7736-4F6D-8DF8-444BF438E740}"/>
              </a:ext>
            </a:extLst>
          </p:cNvPr>
          <p:cNvSpPr/>
          <p:nvPr/>
        </p:nvSpPr>
        <p:spPr>
          <a:xfrm rot="16200000">
            <a:off x="2602124" y="-253966"/>
            <a:ext cx="440267" cy="2686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872238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C35ADD4-EC55-453F-9D28-81401A00B945}"/>
              </a:ext>
            </a:extLst>
          </p:cNvPr>
          <p:cNvPicPr>
            <a:picLocks noChangeAspect="1"/>
          </p:cNvPicPr>
          <p:nvPr/>
        </p:nvPicPr>
        <p:blipFill>
          <a:blip r:embed="rId2"/>
          <a:stretch>
            <a:fillRect/>
          </a:stretch>
        </p:blipFill>
        <p:spPr>
          <a:xfrm>
            <a:off x="620959" y="408132"/>
            <a:ext cx="11291807" cy="5433868"/>
          </a:xfrm>
          <a:prstGeom prst="rect">
            <a:avLst/>
          </a:prstGeom>
        </p:spPr>
      </p:pic>
      <p:sp>
        <p:nvSpPr>
          <p:cNvPr id="5" name="Ovaal 4">
            <a:extLst>
              <a:ext uri="{FF2B5EF4-FFF2-40B4-BE49-F238E27FC236}">
                <a16:creationId xmlns:a16="http://schemas.microsoft.com/office/drawing/2014/main" id="{4FF9BADB-9D5C-4746-935D-73EF27505093}"/>
              </a:ext>
            </a:extLst>
          </p:cNvPr>
          <p:cNvSpPr/>
          <p:nvPr/>
        </p:nvSpPr>
        <p:spPr>
          <a:xfrm rot="16200000">
            <a:off x="2116701" y="2726302"/>
            <a:ext cx="372534" cy="205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730265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ABA7335-36BB-4EF2-AF27-F1F7F7886778}"/>
              </a:ext>
            </a:extLst>
          </p:cNvPr>
          <p:cNvGrpSpPr/>
          <p:nvPr/>
        </p:nvGrpSpPr>
        <p:grpSpPr>
          <a:xfrm>
            <a:off x="485422" y="565132"/>
            <a:ext cx="11706578" cy="5499688"/>
            <a:chOff x="485422" y="565132"/>
            <a:chExt cx="11706578" cy="5499688"/>
          </a:xfrm>
        </p:grpSpPr>
        <p:pic>
          <p:nvPicPr>
            <p:cNvPr id="2" name="Afbeelding 1">
              <a:extLst>
                <a:ext uri="{FF2B5EF4-FFF2-40B4-BE49-F238E27FC236}">
                  <a16:creationId xmlns:a16="http://schemas.microsoft.com/office/drawing/2014/main" id="{9DE6D977-BE26-4838-9EF0-7A15D846EE30}"/>
                </a:ext>
              </a:extLst>
            </p:cNvPr>
            <p:cNvPicPr>
              <a:picLocks noChangeAspect="1"/>
            </p:cNvPicPr>
            <p:nvPr/>
          </p:nvPicPr>
          <p:blipFill>
            <a:blip r:embed="rId2"/>
            <a:stretch>
              <a:fillRect/>
            </a:stretch>
          </p:blipFill>
          <p:spPr>
            <a:xfrm>
              <a:off x="485422" y="565132"/>
              <a:ext cx="11706578" cy="5499688"/>
            </a:xfrm>
            <a:prstGeom prst="rect">
              <a:avLst/>
            </a:prstGeom>
          </p:spPr>
        </p:pic>
        <p:sp>
          <p:nvSpPr>
            <p:cNvPr id="5" name="Ovaal 4">
              <a:extLst>
                <a:ext uri="{FF2B5EF4-FFF2-40B4-BE49-F238E27FC236}">
                  <a16:creationId xmlns:a16="http://schemas.microsoft.com/office/drawing/2014/main" id="{4FF9BADB-9D5C-4746-935D-73EF27505093}"/>
                </a:ext>
              </a:extLst>
            </p:cNvPr>
            <p:cNvSpPr/>
            <p:nvPr/>
          </p:nvSpPr>
          <p:spPr>
            <a:xfrm rot="16200000">
              <a:off x="2833515" y="5023556"/>
              <a:ext cx="372534" cy="1320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825559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24209A04-3EDC-4639-87A0-65C9E6EBF846}"/>
              </a:ext>
            </a:extLst>
          </p:cNvPr>
          <p:cNvGrpSpPr/>
          <p:nvPr/>
        </p:nvGrpSpPr>
        <p:grpSpPr>
          <a:xfrm>
            <a:off x="668545" y="0"/>
            <a:ext cx="11523455" cy="6606256"/>
            <a:chOff x="668545" y="0"/>
            <a:chExt cx="11523455" cy="6606256"/>
          </a:xfrm>
        </p:grpSpPr>
        <p:pic>
          <p:nvPicPr>
            <p:cNvPr id="3" name="Afbeelding 2">
              <a:extLst>
                <a:ext uri="{FF2B5EF4-FFF2-40B4-BE49-F238E27FC236}">
                  <a16:creationId xmlns:a16="http://schemas.microsoft.com/office/drawing/2014/main" id="{E20EBEB2-0B28-4071-881F-A6A0EEE2BA3F}"/>
                </a:ext>
              </a:extLst>
            </p:cNvPr>
            <p:cNvPicPr>
              <a:picLocks noChangeAspect="1"/>
            </p:cNvPicPr>
            <p:nvPr/>
          </p:nvPicPr>
          <p:blipFill>
            <a:blip r:embed="rId2"/>
            <a:stretch>
              <a:fillRect/>
            </a:stretch>
          </p:blipFill>
          <p:spPr>
            <a:xfrm>
              <a:off x="668545" y="0"/>
              <a:ext cx="11066255" cy="6606256"/>
            </a:xfrm>
            <a:prstGeom prst="rect">
              <a:avLst/>
            </a:prstGeom>
          </p:spPr>
        </p:pic>
        <p:pic>
          <p:nvPicPr>
            <p:cNvPr id="4" name="Afbeelding 3">
              <a:extLst>
                <a:ext uri="{FF2B5EF4-FFF2-40B4-BE49-F238E27FC236}">
                  <a16:creationId xmlns:a16="http://schemas.microsoft.com/office/drawing/2014/main" id="{E367DD2B-8D40-41C8-9BC0-37785F9A18BF}"/>
                </a:ext>
              </a:extLst>
            </p:cNvPr>
            <p:cNvPicPr>
              <a:picLocks noChangeAspect="1"/>
            </p:cNvPicPr>
            <p:nvPr/>
          </p:nvPicPr>
          <p:blipFill>
            <a:blip r:embed="rId3"/>
            <a:stretch>
              <a:fillRect/>
            </a:stretch>
          </p:blipFill>
          <p:spPr>
            <a:xfrm>
              <a:off x="2473569" y="4961158"/>
              <a:ext cx="2686050" cy="492369"/>
            </a:xfrm>
            <a:prstGeom prst="rect">
              <a:avLst/>
            </a:prstGeom>
          </p:spPr>
        </p:pic>
        <p:pic>
          <p:nvPicPr>
            <p:cNvPr id="5" name="Afbeelding 4">
              <a:extLst>
                <a:ext uri="{FF2B5EF4-FFF2-40B4-BE49-F238E27FC236}">
                  <a16:creationId xmlns:a16="http://schemas.microsoft.com/office/drawing/2014/main" id="{76F37ADD-484B-43DB-87A1-B62B000339A5}"/>
                </a:ext>
              </a:extLst>
            </p:cNvPr>
            <p:cNvPicPr>
              <a:picLocks noChangeAspect="1"/>
            </p:cNvPicPr>
            <p:nvPr/>
          </p:nvPicPr>
          <p:blipFill>
            <a:blip r:embed="rId3"/>
            <a:stretch>
              <a:fillRect/>
            </a:stretch>
          </p:blipFill>
          <p:spPr>
            <a:xfrm>
              <a:off x="10350631" y="153488"/>
              <a:ext cx="1841369" cy="492369"/>
            </a:xfrm>
            <a:prstGeom prst="rect">
              <a:avLst/>
            </a:prstGeom>
          </p:spPr>
        </p:pic>
        <p:sp>
          <p:nvSpPr>
            <p:cNvPr id="6" name="Tekstvak 5">
              <a:extLst>
                <a:ext uri="{FF2B5EF4-FFF2-40B4-BE49-F238E27FC236}">
                  <a16:creationId xmlns:a16="http://schemas.microsoft.com/office/drawing/2014/main" id="{9D8CC093-E4F7-45A8-8558-8B9EF8A5D8F7}"/>
                </a:ext>
              </a:extLst>
            </p:cNvPr>
            <p:cNvSpPr txBox="1"/>
            <p:nvPr/>
          </p:nvSpPr>
          <p:spPr>
            <a:xfrm>
              <a:off x="10661715" y="179108"/>
              <a:ext cx="254524" cy="369332"/>
            </a:xfrm>
            <a:prstGeom prst="rect">
              <a:avLst/>
            </a:prstGeom>
            <a:noFill/>
          </p:spPr>
          <p:txBody>
            <a:bodyPr wrap="square" rtlCol="0">
              <a:spAutoFit/>
            </a:bodyPr>
            <a:lstStyle/>
            <a:p>
              <a:r>
                <a:rPr lang="nl-BE" dirty="0">
                  <a:solidFill>
                    <a:srgbClr val="FF0000"/>
                  </a:solidFill>
                </a:rPr>
                <a:t>1</a:t>
              </a:r>
            </a:p>
          </p:txBody>
        </p:sp>
        <p:sp>
          <p:nvSpPr>
            <p:cNvPr id="7" name="Tekstvak 6">
              <a:extLst>
                <a:ext uri="{FF2B5EF4-FFF2-40B4-BE49-F238E27FC236}">
                  <a16:creationId xmlns:a16="http://schemas.microsoft.com/office/drawing/2014/main" id="{7D7B6A50-0E9E-4B8A-944C-43EE7C49D44C}"/>
                </a:ext>
              </a:extLst>
            </p:cNvPr>
            <p:cNvSpPr txBox="1"/>
            <p:nvPr/>
          </p:nvSpPr>
          <p:spPr>
            <a:xfrm>
              <a:off x="2857892" y="5022676"/>
              <a:ext cx="254524" cy="369332"/>
            </a:xfrm>
            <a:prstGeom prst="rect">
              <a:avLst/>
            </a:prstGeom>
            <a:noFill/>
          </p:spPr>
          <p:txBody>
            <a:bodyPr wrap="square" rtlCol="0">
              <a:spAutoFit/>
            </a:bodyPr>
            <a:lstStyle/>
            <a:p>
              <a:r>
                <a:rPr lang="nl-BE" dirty="0">
                  <a:solidFill>
                    <a:srgbClr val="FF0000"/>
                  </a:solidFill>
                </a:rPr>
                <a:t>2</a:t>
              </a:r>
            </a:p>
          </p:txBody>
        </p:sp>
      </p:grpSp>
    </p:spTree>
    <p:extLst>
      <p:ext uri="{BB962C8B-B14F-4D97-AF65-F5344CB8AC3E}">
        <p14:creationId xmlns:p14="http://schemas.microsoft.com/office/powerpoint/2010/main" val="41456329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365165-550B-4485-80C2-657F72CCE583}"/>
              </a:ext>
            </a:extLst>
          </p:cNvPr>
          <p:cNvPicPr>
            <a:picLocks noChangeAspect="1"/>
          </p:cNvPicPr>
          <p:nvPr/>
        </p:nvPicPr>
        <p:blipFill>
          <a:blip r:embed="rId2"/>
          <a:stretch>
            <a:fillRect/>
          </a:stretch>
        </p:blipFill>
        <p:spPr>
          <a:xfrm>
            <a:off x="2182791" y="609355"/>
            <a:ext cx="7826418" cy="5639289"/>
          </a:xfrm>
          <a:prstGeom prst="rect">
            <a:avLst/>
          </a:prstGeom>
        </p:spPr>
      </p:pic>
    </p:spTree>
    <p:extLst>
      <p:ext uri="{BB962C8B-B14F-4D97-AF65-F5344CB8AC3E}">
        <p14:creationId xmlns:p14="http://schemas.microsoft.com/office/powerpoint/2010/main" val="16539473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D8D5360-3EC9-4DAB-9961-949ADAA86318}"/>
              </a:ext>
            </a:extLst>
          </p:cNvPr>
          <p:cNvPicPr>
            <a:picLocks noChangeAspect="1"/>
          </p:cNvPicPr>
          <p:nvPr/>
        </p:nvPicPr>
        <p:blipFill>
          <a:blip r:embed="rId2"/>
          <a:stretch>
            <a:fillRect/>
          </a:stretch>
        </p:blipFill>
        <p:spPr>
          <a:xfrm>
            <a:off x="1893206" y="510287"/>
            <a:ext cx="8405588" cy="5837426"/>
          </a:xfrm>
          <a:prstGeom prst="rect">
            <a:avLst/>
          </a:prstGeom>
        </p:spPr>
      </p:pic>
    </p:spTree>
    <p:extLst>
      <p:ext uri="{BB962C8B-B14F-4D97-AF65-F5344CB8AC3E}">
        <p14:creationId xmlns:p14="http://schemas.microsoft.com/office/powerpoint/2010/main" val="1169666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6730295-B270-4503-AF79-965FF880CD98}"/>
              </a:ext>
            </a:extLst>
          </p:cNvPr>
          <p:cNvPicPr>
            <a:picLocks noChangeAspect="1"/>
          </p:cNvPicPr>
          <p:nvPr/>
        </p:nvPicPr>
        <p:blipFill>
          <a:blip r:embed="rId2"/>
          <a:stretch>
            <a:fillRect/>
          </a:stretch>
        </p:blipFill>
        <p:spPr>
          <a:xfrm>
            <a:off x="2438083" y="319770"/>
            <a:ext cx="7315834" cy="6218459"/>
          </a:xfrm>
          <a:prstGeom prst="rect">
            <a:avLst/>
          </a:prstGeom>
        </p:spPr>
      </p:pic>
    </p:spTree>
    <p:extLst>
      <p:ext uri="{BB962C8B-B14F-4D97-AF65-F5344CB8AC3E}">
        <p14:creationId xmlns:p14="http://schemas.microsoft.com/office/powerpoint/2010/main" val="39894425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CA2165CB-FFA8-4168-A854-EBEBB8FC4C88}"/>
              </a:ext>
            </a:extLst>
          </p:cNvPr>
          <p:cNvGrpSpPr/>
          <p:nvPr/>
        </p:nvGrpSpPr>
        <p:grpSpPr>
          <a:xfrm>
            <a:off x="485422" y="576406"/>
            <a:ext cx="11706578" cy="5499703"/>
            <a:chOff x="485422" y="576406"/>
            <a:chExt cx="11706578" cy="5499703"/>
          </a:xfrm>
        </p:grpSpPr>
        <p:pic>
          <p:nvPicPr>
            <p:cNvPr id="2" name="Afbeelding 1">
              <a:extLst>
                <a:ext uri="{FF2B5EF4-FFF2-40B4-BE49-F238E27FC236}">
                  <a16:creationId xmlns:a16="http://schemas.microsoft.com/office/drawing/2014/main" id="{9DE6D977-BE26-4838-9EF0-7A15D846EE30}"/>
                </a:ext>
              </a:extLst>
            </p:cNvPr>
            <p:cNvPicPr>
              <a:picLocks noChangeAspect="1"/>
            </p:cNvPicPr>
            <p:nvPr/>
          </p:nvPicPr>
          <p:blipFill>
            <a:blip r:embed="rId2"/>
            <a:stretch>
              <a:fillRect/>
            </a:stretch>
          </p:blipFill>
          <p:spPr>
            <a:xfrm>
              <a:off x="485422" y="576406"/>
              <a:ext cx="11706578" cy="5499703"/>
            </a:xfrm>
            <a:prstGeom prst="rect">
              <a:avLst/>
            </a:prstGeom>
          </p:spPr>
        </p:pic>
        <p:sp>
          <p:nvSpPr>
            <p:cNvPr id="5" name="Ovaal 4">
              <a:extLst>
                <a:ext uri="{FF2B5EF4-FFF2-40B4-BE49-F238E27FC236}">
                  <a16:creationId xmlns:a16="http://schemas.microsoft.com/office/drawing/2014/main" id="{4FF9BADB-9D5C-4746-935D-73EF27505093}"/>
                </a:ext>
              </a:extLst>
            </p:cNvPr>
            <p:cNvSpPr/>
            <p:nvPr/>
          </p:nvSpPr>
          <p:spPr>
            <a:xfrm rot="16200000">
              <a:off x="2314226" y="5000978"/>
              <a:ext cx="372535" cy="1320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394459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AFFC6534-6FF5-4ED7-8F58-2311B1940F13}"/>
              </a:ext>
            </a:extLst>
          </p:cNvPr>
          <p:cNvGrpSpPr/>
          <p:nvPr/>
        </p:nvGrpSpPr>
        <p:grpSpPr>
          <a:xfrm>
            <a:off x="1107761" y="695961"/>
            <a:ext cx="10448729" cy="5763461"/>
            <a:chOff x="1107761" y="695961"/>
            <a:chExt cx="10448729" cy="5763461"/>
          </a:xfrm>
        </p:grpSpPr>
        <p:pic>
          <p:nvPicPr>
            <p:cNvPr id="3" name="Afbeelding 2">
              <a:extLst>
                <a:ext uri="{FF2B5EF4-FFF2-40B4-BE49-F238E27FC236}">
                  <a16:creationId xmlns:a16="http://schemas.microsoft.com/office/drawing/2014/main" id="{549606C2-CD10-47CC-9F64-8031F9F6E922}"/>
                </a:ext>
              </a:extLst>
            </p:cNvPr>
            <p:cNvPicPr>
              <a:picLocks noChangeAspect="1"/>
            </p:cNvPicPr>
            <p:nvPr/>
          </p:nvPicPr>
          <p:blipFill>
            <a:blip r:embed="rId2"/>
            <a:stretch>
              <a:fillRect/>
            </a:stretch>
          </p:blipFill>
          <p:spPr>
            <a:xfrm>
              <a:off x="1107761" y="695963"/>
              <a:ext cx="8847587" cy="2837460"/>
            </a:xfrm>
            <a:prstGeom prst="rect">
              <a:avLst/>
            </a:prstGeom>
          </p:spPr>
        </p:pic>
        <p:sp>
          <p:nvSpPr>
            <p:cNvPr id="6" name="Ovaal 5">
              <a:extLst>
                <a:ext uri="{FF2B5EF4-FFF2-40B4-BE49-F238E27FC236}">
                  <a16:creationId xmlns:a16="http://schemas.microsoft.com/office/drawing/2014/main" id="{D1F59CF2-CCF2-458D-84B2-85B20FA54D26}"/>
                </a:ext>
              </a:extLst>
            </p:cNvPr>
            <p:cNvSpPr/>
            <p:nvPr/>
          </p:nvSpPr>
          <p:spPr>
            <a:xfrm rot="16200000">
              <a:off x="3323565" y="-166554"/>
              <a:ext cx="329474" cy="205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08640869-D011-4474-8D4F-81512F674294}"/>
                </a:ext>
              </a:extLst>
            </p:cNvPr>
            <p:cNvPicPr>
              <a:picLocks noChangeAspect="1"/>
            </p:cNvPicPr>
            <p:nvPr/>
          </p:nvPicPr>
          <p:blipFill>
            <a:blip r:embed="rId3"/>
            <a:stretch>
              <a:fillRect/>
            </a:stretch>
          </p:blipFill>
          <p:spPr>
            <a:xfrm>
              <a:off x="2742856" y="2280759"/>
              <a:ext cx="7925487" cy="3718882"/>
            </a:xfrm>
            <a:prstGeom prst="rect">
              <a:avLst/>
            </a:prstGeom>
          </p:spPr>
        </p:pic>
        <p:sp>
          <p:nvSpPr>
            <p:cNvPr id="9" name="Tekstvak 8">
              <a:extLst>
                <a:ext uri="{FF2B5EF4-FFF2-40B4-BE49-F238E27FC236}">
                  <a16:creationId xmlns:a16="http://schemas.microsoft.com/office/drawing/2014/main" id="{4EADD218-1F83-4114-94F3-8E03FF4D24C3}"/>
                </a:ext>
              </a:extLst>
            </p:cNvPr>
            <p:cNvSpPr txBox="1"/>
            <p:nvPr/>
          </p:nvSpPr>
          <p:spPr>
            <a:xfrm>
              <a:off x="2742856" y="695961"/>
              <a:ext cx="301686" cy="369332"/>
            </a:xfrm>
            <a:prstGeom prst="rect">
              <a:avLst/>
            </a:prstGeom>
            <a:noFill/>
          </p:spPr>
          <p:txBody>
            <a:bodyPr wrap="none" rtlCol="0">
              <a:spAutoFit/>
            </a:bodyPr>
            <a:lstStyle/>
            <a:p>
              <a:r>
                <a:rPr lang="nl-BE" dirty="0">
                  <a:solidFill>
                    <a:srgbClr val="FF0000"/>
                  </a:solidFill>
                </a:rPr>
                <a:t>1</a:t>
              </a:r>
            </a:p>
          </p:txBody>
        </p:sp>
        <p:sp>
          <p:nvSpPr>
            <p:cNvPr id="10" name="Tekstvak 9">
              <a:extLst>
                <a:ext uri="{FF2B5EF4-FFF2-40B4-BE49-F238E27FC236}">
                  <a16:creationId xmlns:a16="http://schemas.microsoft.com/office/drawing/2014/main" id="{D5F5E02C-0149-4EE8-AF5F-B888B139C655}"/>
                </a:ext>
              </a:extLst>
            </p:cNvPr>
            <p:cNvSpPr txBox="1"/>
            <p:nvPr/>
          </p:nvSpPr>
          <p:spPr>
            <a:xfrm>
              <a:off x="2773265" y="5266171"/>
              <a:ext cx="301686" cy="369332"/>
            </a:xfrm>
            <a:prstGeom prst="rect">
              <a:avLst/>
            </a:prstGeom>
            <a:noFill/>
          </p:spPr>
          <p:txBody>
            <a:bodyPr wrap="none" rtlCol="0">
              <a:spAutoFit/>
            </a:bodyPr>
            <a:lstStyle/>
            <a:p>
              <a:r>
                <a:rPr lang="nl-BE" dirty="0">
                  <a:solidFill>
                    <a:srgbClr val="FF0000"/>
                  </a:solidFill>
                </a:rPr>
                <a:t>2</a:t>
              </a:r>
            </a:p>
          </p:txBody>
        </p:sp>
        <p:sp>
          <p:nvSpPr>
            <p:cNvPr id="11" name="Ovaal 10">
              <a:extLst>
                <a:ext uri="{FF2B5EF4-FFF2-40B4-BE49-F238E27FC236}">
                  <a16:creationId xmlns:a16="http://schemas.microsoft.com/office/drawing/2014/main" id="{0129E803-7408-4403-A7C6-321FE72B35D8}"/>
                </a:ext>
              </a:extLst>
            </p:cNvPr>
            <p:cNvSpPr/>
            <p:nvPr/>
          </p:nvSpPr>
          <p:spPr>
            <a:xfrm rot="16200000">
              <a:off x="3078501" y="4616133"/>
              <a:ext cx="329474" cy="1709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0713254A-ACB0-49DE-B3B5-E66D54406A06}"/>
                </a:ext>
              </a:extLst>
            </p:cNvPr>
            <p:cNvPicPr>
              <a:picLocks noChangeAspect="1"/>
            </p:cNvPicPr>
            <p:nvPr/>
          </p:nvPicPr>
          <p:blipFill>
            <a:blip r:embed="rId4"/>
            <a:stretch>
              <a:fillRect/>
            </a:stretch>
          </p:blipFill>
          <p:spPr>
            <a:xfrm>
              <a:off x="10276219" y="5049600"/>
              <a:ext cx="1280271" cy="1409822"/>
            </a:xfrm>
            <a:prstGeom prst="rect">
              <a:avLst/>
            </a:prstGeom>
          </p:spPr>
        </p:pic>
      </p:grpSp>
    </p:spTree>
    <p:extLst>
      <p:ext uri="{BB962C8B-B14F-4D97-AF65-F5344CB8AC3E}">
        <p14:creationId xmlns:p14="http://schemas.microsoft.com/office/powerpoint/2010/main" val="4181302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ABA7335-36BB-4EF2-AF27-F1F7F7886778}"/>
              </a:ext>
            </a:extLst>
          </p:cNvPr>
          <p:cNvGrpSpPr/>
          <p:nvPr/>
        </p:nvGrpSpPr>
        <p:grpSpPr>
          <a:xfrm>
            <a:off x="485422" y="565132"/>
            <a:ext cx="11706578" cy="5499688"/>
            <a:chOff x="485422" y="565132"/>
            <a:chExt cx="11706578" cy="5499688"/>
          </a:xfrm>
        </p:grpSpPr>
        <p:pic>
          <p:nvPicPr>
            <p:cNvPr id="2" name="Afbeelding 1">
              <a:extLst>
                <a:ext uri="{FF2B5EF4-FFF2-40B4-BE49-F238E27FC236}">
                  <a16:creationId xmlns:a16="http://schemas.microsoft.com/office/drawing/2014/main" id="{9DE6D977-BE26-4838-9EF0-7A15D846EE30}"/>
                </a:ext>
              </a:extLst>
            </p:cNvPr>
            <p:cNvPicPr>
              <a:picLocks noChangeAspect="1"/>
            </p:cNvPicPr>
            <p:nvPr/>
          </p:nvPicPr>
          <p:blipFill>
            <a:blip r:embed="rId2"/>
            <a:stretch>
              <a:fillRect/>
            </a:stretch>
          </p:blipFill>
          <p:spPr>
            <a:xfrm>
              <a:off x="485422" y="565132"/>
              <a:ext cx="11706578" cy="5499688"/>
            </a:xfrm>
            <a:prstGeom prst="rect">
              <a:avLst/>
            </a:prstGeom>
          </p:spPr>
        </p:pic>
        <p:sp>
          <p:nvSpPr>
            <p:cNvPr id="5" name="Ovaal 4">
              <a:extLst>
                <a:ext uri="{FF2B5EF4-FFF2-40B4-BE49-F238E27FC236}">
                  <a16:creationId xmlns:a16="http://schemas.microsoft.com/office/drawing/2014/main" id="{4FF9BADB-9D5C-4746-935D-73EF27505093}"/>
                </a:ext>
              </a:extLst>
            </p:cNvPr>
            <p:cNvSpPr/>
            <p:nvPr/>
          </p:nvSpPr>
          <p:spPr>
            <a:xfrm rot="16200000">
              <a:off x="2833515" y="5023556"/>
              <a:ext cx="372534" cy="1320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8122970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365165-550B-4485-80C2-657F72CCE583}"/>
              </a:ext>
            </a:extLst>
          </p:cNvPr>
          <p:cNvPicPr>
            <a:picLocks noChangeAspect="1"/>
          </p:cNvPicPr>
          <p:nvPr/>
        </p:nvPicPr>
        <p:blipFill>
          <a:blip r:embed="rId2"/>
          <a:stretch>
            <a:fillRect/>
          </a:stretch>
        </p:blipFill>
        <p:spPr>
          <a:xfrm>
            <a:off x="2182791" y="609355"/>
            <a:ext cx="7826418" cy="5639289"/>
          </a:xfrm>
          <a:prstGeom prst="rect">
            <a:avLst/>
          </a:prstGeom>
        </p:spPr>
      </p:pic>
    </p:spTree>
    <p:extLst>
      <p:ext uri="{BB962C8B-B14F-4D97-AF65-F5344CB8AC3E}">
        <p14:creationId xmlns:p14="http://schemas.microsoft.com/office/powerpoint/2010/main" val="40100283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D8D5360-3EC9-4DAB-9961-949ADAA86318}"/>
              </a:ext>
            </a:extLst>
          </p:cNvPr>
          <p:cNvPicPr>
            <a:picLocks noChangeAspect="1"/>
          </p:cNvPicPr>
          <p:nvPr/>
        </p:nvPicPr>
        <p:blipFill>
          <a:blip r:embed="rId2"/>
          <a:stretch>
            <a:fillRect/>
          </a:stretch>
        </p:blipFill>
        <p:spPr>
          <a:xfrm>
            <a:off x="1893206" y="510287"/>
            <a:ext cx="8405588" cy="5837426"/>
          </a:xfrm>
          <a:prstGeom prst="rect">
            <a:avLst/>
          </a:prstGeom>
        </p:spPr>
      </p:pic>
    </p:spTree>
    <p:extLst>
      <p:ext uri="{BB962C8B-B14F-4D97-AF65-F5344CB8AC3E}">
        <p14:creationId xmlns:p14="http://schemas.microsoft.com/office/powerpoint/2010/main" val="20795944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25F684B-C111-420A-8BA6-A1F512D46C63}"/>
              </a:ext>
            </a:extLst>
          </p:cNvPr>
          <p:cNvPicPr>
            <a:picLocks noChangeAspect="1"/>
          </p:cNvPicPr>
          <p:nvPr/>
        </p:nvPicPr>
        <p:blipFill>
          <a:blip r:embed="rId2"/>
          <a:stretch>
            <a:fillRect/>
          </a:stretch>
        </p:blipFill>
        <p:spPr>
          <a:xfrm>
            <a:off x="64247" y="411218"/>
            <a:ext cx="12063505" cy="6035563"/>
          </a:xfrm>
          <a:prstGeom prst="rect">
            <a:avLst/>
          </a:prstGeom>
        </p:spPr>
      </p:pic>
      <p:sp>
        <p:nvSpPr>
          <p:cNvPr id="14" name="Ovaal 13">
            <a:extLst>
              <a:ext uri="{FF2B5EF4-FFF2-40B4-BE49-F238E27FC236}">
                <a16:creationId xmlns:a16="http://schemas.microsoft.com/office/drawing/2014/main" id="{F5405751-F0E1-4B65-B31D-2B347C93F8EF}"/>
              </a:ext>
            </a:extLst>
          </p:cNvPr>
          <p:cNvSpPr/>
          <p:nvPr/>
        </p:nvSpPr>
        <p:spPr>
          <a:xfrm rot="16200000">
            <a:off x="2207012" y="852346"/>
            <a:ext cx="372534" cy="205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656394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7DB8CBCF-2357-41A4-AB75-4359682FF796}"/>
              </a:ext>
            </a:extLst>
          </p:cNvPr>
          <p:cNvGrpSpPr/>
          <p:nvPr/>
        </p:nvGrpSpPr>
        <p:grpSpPr>
          <a:xfrm>
            <a:off x="754239" y="647343"/>
            <a:ext cx="10515600" cy="4976291"/>
            <a:chOff x="754239" y="647343"/>
            <a:chExt cx="10515600" cy="4976291"/>
          </a:xfrm>
        </p:grpSpPr>
        <p:pic>
          <p:nvPicPr>
            <p:cNvPr id="4" name="Afbeelding 3">
              <a:extLst>
                <a:ext uri="{FF2B5EF4-FFF2-40B4-BE49-F238E27FC236}">
                  <a16:creationId xmlns:a16="http://schemas.microsoft.com/office/drawing/2014/main" id="{C10A88B0-1927-4A57-A952-F3AE6B1279A9}"/>
                </a:ext>
              </a:extLst>
            </p:cNvPr>
            <p:cNvPicPr>
              <a:picLocks noChangeAspect="1"/>
            </p:cNvPicPr>
            <p:nvPr/>
          </p:nvPicPr>
          <p:blipFill>
            <a:blip r:embed="rId2"/>
            <a:stretch>
              <a:fillRect/>
            </a:stretch>
          </p:blipFill>
          <p:spPr>
            <a:xfrm>
              <a:off x="1230208" y="647343"/>
              <a:ext cx="9731583" cy="4976291"/>
            </a:xfrm>
            <a:prstGeom prst="rect">
              <a:avLst/>
            </a:prstGeom>
          </p:spPr>
        </p:pic>
        <p:sp>
          <p:nvSpPr>
            <p:cNvPr id="5" name="Rechthoek 4">
              <a:extLst>
                <a:ext uri="{FF2B5EF4-FFF2-40B4-BE49-F238E27FC236}">
                  <a16:creationId xmlns:a16="http://schemas.microsoft.com/office/drawing/2014/main" id="{C1AACDA3-9FD6-42A3-A236-9A872B87D811}"/>
                </a:ext>
              </a:extLst>
            </p:cNvPr>
            <p:cNvSpPr/>
            <p:nvPr/>
          </p:nvSpPr>
          <p:spPr>
            <a:xfrm>
              <a:off x="754239" y="3560939"/>
              <a:ext cx="10515600" cy="533400"/>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CFA4D671-6168-496D-BD51-4A924CAED160}"/>
                </a:ext>
              </a:extLst>
            </p:cNvPr>
            <p:cNvPicPr>
              <a:picLocks noChangeAspect="1"/>
            </p:cNvPicPr>
            <p:nvPr/>
          </p:nvPicPr>
          <p:blipFill>
            <a:blip r:embed="rId3"/>
            <a:stretch>
              <a:fillRect/>
            </a:stretch>
          </p:blipFill>
          <p:spPr>
            <a:xfrm>
              <a:off x="9905741" y="3569406"/>
              <a:ext cx="1364098" cy="1348857"/>
            </a:xfrm>
            <a:prstGeom prst="rect">
              <a:avLst/>
            </a:prstGeom>
          </p:spPr>
        </p:pic>
      </p:grpSp>
    </p:spTree>
    <p:extLst>
      <p:ext uri="{BB962C8B-B14F-4D97-AF65-F5344CB8AC3E}">
        <p14:creationId xmlns:p14="http://schemas.microsoft.com/office/powerpoint/2010/main" val="137946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1153" y="756000"/>
            <a:ext cx="4122549" cy="1116000"/>
          </a:xfrm>
        </p:spPr>
        <p:txBody>
          <a:bodyPr/>
          <a:lstStyle/>
          <a:p>
            <a:pPr lvl="2">
              <a:lnSpc>
                <a:spcPct val="90000"/>
              </a:lnSpc>
            </a:pPr>
            <a:r>
              <a:rPr lang="nl-BE" sz="3600" dirty="0">
                <a:solidFill>
                  <a:schemeClr val="tx1"/>
                </a:solidFill>
                <a:latin typeface="+mj-lt"/>
              </a:rPr>
              <a:t>Aanvraagformulier</a:t>
            </a:r>
            <a:br>
              <a:rPr lang="nl-BE" sz="3600" dirty="0">
                <a:solidFill>
                  <a:schemeClr val="tx1"/>
                </a:solidFill>
                <a:latin typeface="+mj-lt"/>
              </a:rPr>
            </a:br>
            <a:r>
              <a:rPr lang="nl-BE" sz="3600" dirty="0">
                <a:solidFill>
                  <a:schemeClr val="tx1"/>
                </a:solidFill>
                <a:latin typeface="+mj-lt"/>
              </a:rPr>
              <a:t>vergunning</a:t>
            </a:r>
            <a:br>
              <a:rPr lang="nl-BE" sz="3600" dirty="0">
                <a:solidFill>
                  <a:schemeClr val="tx1"/>
                </a:solidFill>
                <a:latin typeface="+mj-lt"/>
              </a:rPr>
            </a:br>
            <a:r>
              <a:rPr lang="nl-BE" sz="3600" dirty="0">
                <a:solidFill>
                  <a:schemeClr val="tx1"/>
                </a:solidFill>
                <a:latin typeface="+mj-lt"/>
              </a:rPr>
              <a:t> (bijlage 1)</a:t>
            </a:r>
            <a:br>
              <a:rPr lang="nl-BE" sz="3600" dirty="0">
                <a:solidFill>
                  <a:schemeClr val="tx1"/>
                </a:solidFill>
                <a:latin typeface="+mj-lt"/>
              </a:rPr>
            </a:br>
            <a:r>
              <a:rPr lang="nl-BE" sz="3600" dirty="0">
                <a:solidFill>
                  <a:srgbClr val="FF0000"/>
                </a:solidFill>
              </a:rPr>
              <a:t>gewijzigd</a:t>
            </a:r>
            <a:br>
              <a:rPr lang="nl-BE" sz="3600" dirty="0">
                <a:solidFill>
                  <a:schemeClr val="tx1"/>
                </a:solidFill>
                <a:latin typeface="+mj-lt"/>
              </a:rPr>
            </a:br>
            <a:endParaRPr lang="nl-BE" sz="3600" dirty="0">
              <a:solidFill>
                <a:schemeClr val="tx1"/>
              </a:solidFill>
              <a:latin typeface="+mj-lt"/>
            </a:endParaRPr>
          </a:p>
        </p:txBody>
      </p:sp>
      <p:pic>
        <p:nvPicPr>
          <p:cNvPr id="4" name="Afbeelding 3">
            <a:extLst>
              <a:ext uri="{FF2B5EF4-FFF2-40B4-BE49-F238E27FC236}">
                <a16:creationId xmlns:a16="http://schemas.microsoft.com/office/drawing/2014/main" id="{78DACB3A-50CC-4156-9E49-E1ED1230EF0E}"/>
              </a:ext>
            </a:extLst>
          </p:cNvPr>
          <p:cNvPicPr>
            <a:picLocks noChangeAspect="1"/>
          </p:cNvPicPr>
          <p:nvPr/>
        </p:nvPicPr>
        <p:blipFill>
          <a:blip r:embed="rId2"/>
          <a:stretch>
            <a:fillRect/>
          </a:stretch>
        </p:blipFill>
        <p:spPr>
          <a:xfrm>
            <a:off x="4932407" y="49237"/>
            <a:ext cx="4778154" cy="6759526"/>
          </a:xfrm>
          <a:prstGeom prst="rect">
            <a:avLst/>
          </a:prstGeom>
        </p:spPr>
      </p:pic>
    </p:spTree>
    <p:extLst>
      <p:ext uri="{BB962C8B-B14F-4D97-AF65-F5344CB8AC3E}">
        <p14:creationId xmlns:p14="http://schemas.microsoft.com/office/powerpoint/2010/main" val="326918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43DE7-C013-413C-9CE3-EBE09B6A4BF7}"/>
              </a:ext>
            </a:extLst>
          </p:cNvPr>
          <p:cNvSpPr>
            <a:spLocks noGrp="1"/>
          </p:cNvSpPr>
          <p:nvPr>
            <p:ph type="title"/>
          </p:nvPr>
        </p:nvSpPr>
        <p:spPr/>
        <p:txBody>
          <a:bodyPr/>
          <a:lstStyle/>
          <a:p>
            <a:r>
              <a:rPr lang="nl-BE" dirty="0"/>
              <a:t>Vergunning afleveren</a:t>
            </a:r>
          </a:p>
        </p:txBody>
      </p:sp>
      <p:sp>
        <p:nvSpPr>
          <p:cNvPr id="3" name="Tijdelijke aanduiding voor inhoud 2">
            <a:extLst>
              <a:ext uri="{FF2B5EF4-FFF2-40B4-BE49-F238E27FC236}">
                <a16:creationId xmlns:a16="http://schemas.microsoft.com/office/drawing/2014/main" id="{FA265FDA-5682-4B29-B46D-B9E27D2A8A51}"/>
              </a:ext>
            </a:extLst>
          </p:cNvPr>
          <p:cNvSpPr>
            <a:spLocks noGrp="1"/>
          </p:cNvSpPr>
          <p:nvPr>
            <p:ph idx="1"/>
          </p:nvPr>
        </p:nvSpPr>
        <p:spPr/>
        <p:txBody>
          <a:bodyPr/>
          <a:lstStyle/>
          <a:p>
            <a:r>
              <a:rPr lang="nl-BE" dirty="0"/>
              <a:t>Bestand ophalen</a:t>
            </a:r>
          </a:p>
          <a:p>
            <a:r>
              <a:rPr lang="nl-BE" dirty="0"/>
              <a:t>Afdrukken</a:t>
            </a:r>
          </a:p>
          <a:p>
            <a:r>
              <a:rPr lang="nl-BE" dirty="0"/>
              <a:t>Afwerken</a:t>
            </a:r>
          </a:p>
          <a:p>
            <a:r>
              <a:rPr lang="nl-BE" dirty="0"/>
              <a:t>Afgeven</a:t>
            </a:r>
          </a:p>
          <a:p>
            <a:pPr marL="0" indent="0">
              <a:buNone/>
            </a:pPr>
            <a:endParaRPr lang="nl-BE" dirty="0"/>
          </a:p>
          <a:p>
            <a:endParaRPr lang="nl-BE" dirty="0"/>
          </a:p>
        </p:txBody>
      </p:sp>
    </p:spTree>
    <p:extLst>
      <p:ext uri="{BB962C8B-B14F-4D97-AF65-F5344CB8AC3E}">
        <p14:creationId xmlns:p14="http://schemas.microsoft.com/office/powerpoint/2010/main" val="18968375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654C7F26-6086-48EF-A4DA-9D2E63279DBA}"/>
              </a:ext>
            </a:extLst>
          </p:cNvPr>
          <p:cNvGrpSpPr/>
          <p:nvPr/>
        </p:nvGrpSpPr>
        <p:grpSpPr>
          <a:xfrm>
            <a:off x="193798" y="41616"/>
            <a:ext cx="11804403" cy="6774767"/>
            <a:chOff x="193798" y="41616"/>
            <a:chExt cx="11804403" cy="6774767"/>
          </a:xfrm>
        </p:grpSpPr>
        <p:pic>
          <p:nvPicPr>
            <p:cNvPr id="4" name="Afbeelding 3">
              <a:extLst>
                <a:ext uri="{FF2B5EF4-FFF2-40B4-BE49-F238E27FC236}">
                  <a16:creationId xmlns:a16="http://schemas.microsoft.com/office/drawing/2014/main" id="{202D5EAE-610B-4D18-96DF-7D6420A804CC}"/>
                </a:ext>
              </a:extLst>
            </p:cNvPr>
            <p:cNvPicPr>
              <a:picLocks noChangeAspect="1"/>
            </p:cNvPicPr>
            <p:nvPr/>
          </p:nvPicPr>
          <p:blipFill>
            <a:blip r:embed="rId2"/>
            <a:stretch>
              <a:fillRect/>
            </a:stretch>
          </p:blipFill>
          <p:spPr>
            <a:xfrm>
              <a:off x="193798" y="41616"/>
              <a:ext cx="11804403" cy="6774767"/>
            </a:xfrm>
            <a:prstGeom prst="rect">
              <a:avLst/>
            </a:prstGeom>
          </p:spPr>
        </p:pic>
        <p:pic>
          <p:nvPicPr>
            <p:cNvPr id="5" name="Afbeelding 4">
              <a:extLst>
                <a:ext uri="{FF2B5EF4-FFF2-40B4-BE49-F238E27FC236}">
                  <a16:creationId xmlns:a16="http://schemas.microsoft.com/office/drawing/2014/main" id="{DC50CA9A-35FD-4C64-A117-6782F88CDC48}"/>
                </a:ext>
              </a:extLst>
            </p:cNvPr>
            <p:cNvPicPr>
              <a:picLocks noChangeAspect="1"/>
            </p:cNvPicPr>
            <p:nvPr/>
          </p:nvPicPr>
          <p:blipFill>
            <a:blip r:embed="rId3"/>
            <a:stretch>
              <a:fillRect/>
            </a:stretch>
          </p:blipFill>
          <p:spPr>
            <a:xfrm>
              <a:off x="847044" y="4278978"/>
              <a:ext cx="4061812" cy="868755"/>
            </a:xfrm>
            <a:prstGeom prst="rect">
              <a:avLst/>
            </a:prstGeom>
          </p:spPr>
        </p:pic>
        <p:sp>
          <p:nvSpPr>
            <p:cNvPr id="6" name="Rechthoek 5">
              <a:extLst>
                <a:ext uri="{FF2B5EF4-FFF2-40B4-BE49-F238E27FC236}">
                  <a16:creationId xmlns:a16="http://schemas.microsoft.com/office/drawing/2014/main" id="{8F58B426-A4B5-47FA-B50E-F1514273E7C9}"/>
                </a:ext>
              </a:extLst>
            </p:cNvPr>
            <p:cNvSpPr/>
            <p:nvPr/>
          </p:nvSpPr>
          <p:spPr>
            <a:xfrm>
              <a:off x="4639733" y="4222044"/>
              <a:ext cx="1298223" cy="92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9D5A5B2B-DD20-4732-863D-B7A0440BE212}"/>
                </a:ext>
              </a:extLst>
            </p:cNvPr>
            <p:cNvSpPr/>
            <p:nvPr/>
          </p:nvSpPr>
          <p:spPr>
            <a:xfrm rot="16200000">
              <a:off x="2184432" y="2466655"/>
              <a:ext cx="733781" cy="4176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9242302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955D32-61D2-4DE6-8874-AFFA92A85AE5}"/>
              </a:ext>
            </a:extLst>
          </p:cNvPr>
          <p:cNvPicPr>
            <a:picLocks noChangeAspect="1"/>
          </p:cNvPicPr>
          <p:nvPr/>
        </p:nvPicPr>
        <p:blipFill>
          <a:blip r:embed="rId2"/>
          <a:stretch>
            <a:fillRect/>
          </a:stretch>
        </p:blipFill>
        <p:spPr>
          <a:xfrm>
            <a:off x="551969" y="117823"/>
            <a:ext cx="11088061" cy="6622354"/>
          </a:xfrm>
          <a:prstGeom prst="rect">
            <a:avLst/>
          </a:prstGeom>
        </p:spPr>
      </p:pic>
    </p:spTree>
    <p:extLst>
      <p:ext uri="{BB962C8B-B14F-4D97-AF65-F5344CB8AC3E}">
        <p14:creationId xmlns:p14="http://schemas.microsoft.com/office/powerpoint/2010/main" val="41703341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5F7185DA-4764-4B63-9B32-7BBB68FB576C}"/>
              </a:ext>
            </a:extLst>
          </p:cNvPr>
          <p:cNvGrpSpPr/>
          <p:nvPr/>
        </p:nvGrpSpPr>
        <p:grpSpPr>
          <a:xfrm>
            <a:off x="205229" y="129254"/>
            <a:ext cx="14299683" cy="6599492"/>
            <a:chOff x="205229" y="129254"/>
            <a:chExt cx="14299683" cy="6599492"/>
          </a:xfrm>
        </p:grpSpPr>
        <p:pic>
          <p:nvPicPr>
            <p:cNvPr id="3" name="Afbeelding 2">
              <a:extLst>
                <a:ext uri="{FF2B5EF4-FFF2-40B4-BE49-F238E27FC236}">
                  <a16:creationId xmlns:a16="http://schemas.microsoft.com/office/drawing/2014/main" id="{AF95434B-9CC5-4D83-A66A-0DDDC46E7F3E}"/>
                </a:ext>
              </a:extLst>
            </p:cNvPr>
            <p:cNvPicPr>
              <a:picLocks noChangeAspect="1"/>
            </p:cNvPicPr>
            <p:nvPr/>
          </p:nvPicPr>
          <p:blipFill>
            <a:blip r:embed="rId2"/>
            <a:stretch>
              <a:fillRect/>
            </a:stretch>
          </p:blipFill>
          <p:spPr>
            <a:xfrm>
              <a:off x="205229" y="129254"/>
              <a:ext cx="11781541" cy="6599492"/>
            </a:xfrm>
            <a:prstGeom prst="rect">
              <a:avLst/>
            </a:prstGeom>
          </p:spPr>
        </p:pic>
        <p:sp>
          <p:nvSpPr>
            <p:cNvPr id="4" name="Ovaal 3">
              <a:extLst>
                <a:ext uri="{FF2B5EF4-FFF2-40B4-BE49-F238E27FC236}">
                  <a16:creationId xmlns:a16="http://schemas.microsoft.com/office/drawing/2014/main" id="{9663BAEA-BA84-4979-8A54-C1C03EA4B623}"/>
                </a:ext>
              </a:extLst>
            </p:cNvPr>
            <p:cNvSpPr/>
            <p:nvPr/>
          </p:nvSpPr>
          <p:spPr>
            <a:xfrm rot="16200000">
              <a:off x="1326478" y="2873057"/>
              <a:ext cx="372534" cy="205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96607C63-57C7-4EBA-A4DD-DC4220EF9DB8}"/>
                </a:ext>
              </a:extLst>
            </p:cNvPr>
            <p:cNvPicPr>
              <a:picLocks noChangeAspect="1"/>
            </p:cNvPicPr>
            <p:nvPr/>
          </p:nvPicPr>
          <p:blipFill>
            <a:blip r:embed="rId3"/>
            <a:stretch>
              <a:fillRect/>
            </a:stretch>
          </p:blipFill>
          <p:spPr>
            <a:xfrm>
              <a:off x="3421755" y="1310450"/>
              <a:ext cx="8036397" cy="5102983"/>
            </a:xfrm>
            <a:prstGeom prst="rect">
              <a:avLst/>
            </a:prstGeom>
          </p:spPr>
        </p:pic>
        <p:pic>
          <p:nvPicPr>
            <p:cNvPr id="6" name="Afbeelding 5">
              <a:extLst>
                <a:ext uri="{FF2B5EF4-FFF2-40B4-BE49-F238E27FC236}">
                  <a16:creationId xmlns:a16="http://schemas.microsoft.com/office/drawing/2014/main" id="{980BE063-0E91-49F1-B5F0-C89248FCB6E5}"/>
                </a:ext>
              </a:extLst>
            </p:cNvPr>
            <p:cNvPicPr>
              <a:picLocks noChangeAspect="1"/>
            </p:cNvPicPr>
            <p:nvPr/>
          </p:nvPicPr>
          <p:blipFill>
            <a:blip r:embed="rId4"/>
            <a:stretch>
              <a:fillRect/>
            </a:stretch>
          </p:blipFill>
          <p:spPr>
            <a:xfrm>
              <a:off x="5937955" y="2182374"/>
              <a:ext cx="8566957" cy="3746203"/>
            </a:xfrm>
            <a:prstGeom prst="rect">
              <a:avLst/>
            </a:prstGeom>
          </p:spPr>
        </p:pic>
        <p:sp>
          <p:nvSpPr>
            <p:cNvPr id="8" name="Ovaal 7">
              <a:extLst>
                <a:ext uri="{FF2B5EF4-FFF2-40B4-BE49-F238E27FC236}">
                  <a16:creationId xmlns:a16="http://schemas.microsoft.com/office/drawing/2014/main" id="{445147E0-6F3F-4500-A330-1831214D5209}"/>
                </a:ext>
              </a:extLst>
            </p:cNvPr>
            <p:cNvSpPr/>
            <p:nvPr/>
          </p:nvSpPr>
          <p:spPr>
            <a:xfrm rot="16200000">
              <a:off x="4444173" y="2055956"/>
              <a:ext cx="372534" cy="2054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F7DB3291-66B7-409F-90A7-009ECFA35AA8}"/>
                </a:ext>
              </a:extLst>
            </p:cNvPr>
            <p:cNvPicPr>
              <a:picLocks noChangeAspect="1"/>
            </p:cNvPicPr>
            <p:nvPr/>
          </p:nvPicPr>
          <p:blipFill>
            <a:blip r:embed="rId5"/>
            <a:stretch>
              <a:fillRect/>
            </a:stretch>
          </p:blipFill>
          <p:spPr>
            <a:xfrm>
              <a:off x="6632050" y="5928577"/>
              <a:ext cx="3962743" cy="800169"/>
            </a:xfrm>
            <a:prstGeom prst="rect">
              <a:avLst/>
            </a:prstGeom>
          </p:spPr>
        </p:pic>
        <p:sp>
          <p:nvSpPr>
            <p:cNvPr id="10" name="Ovaal 9">
              <a:extLst>
                <a:ext uri="{FF2B5EF4-FFF2-40B4-BE49-F238E27FC236}">
                  <a16:creationId xmlns:a16="http://schemas.microsoft.com/office/drawing/2014/main" id="{3B0D81D4-A180-48B2-B921-D2B26352AA2B}"/>
                </a:ext>
              </a:extLst>
            </p:cNvPr>
            <p:cNvSpPr/>
            <p:nvPr/>
          </p:nvSpPr>
          <p:spPr>
            <a:xfrm rot="16200000">
              <a:off x="8218620" y="4268848"/>
              <a:ext cx="474132" cy="4085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2" name="Tekstvak 11">
            <a:extLst>
              <a:ext uri="{FF2B5EF4-FFF2-40B4-BE49-F238E27FC236}">
                <a16:creationId xmlns:a16="http://schemas.microsoft.com/office/drawing/2014/main" id="{C8E6D2EE-A3D7-4409-9B3F-DD8B6D3AE9F9}"/>
              </a:ext>
            </a:extLst>
          </p:cNvPr>
          <p:cNvSpPr txBox="1"/>
          <p:nvPr/>
        </p:nvSpPr>
        <p:spPr>
          <a:xfrm>
            <a:off x="752770" y="3714043"/>
            <a:ext cx="301686" cy="369332"/>
          </a:xfrm>
          <a:prstGeom prst="rect">
            <a:avLst/>
          </a:prstGeom>
          <a:noFill/>
        </p:spPr>
        <p:txBody>
          <a:bodyPr wrap="none" rtlCol="0">
            <a:spAutoFit/>
          </a:bodyPr>
          <a:lstStyle/>
          <a:p>
            <a:r>
              <a:rPr lang="nl-BE" dirty="0">
                <a:solidFill>
                  <a:srgbClr val="FF0000"/>
                </a:solidFill>
              </a:rPr>
              <a:t>1</a:t>
            </a:r>
          </a:p>
        </p:txBody>
      </p:sp>
      <p:sp>
        <p:nvSpPr>
          <p:cNvPr id="13" name="Tekstvak 12">
            <a:extLst>
              <a:ext uri="{FF2B5EF4-FFF2-40B4-BE49-F238E27FC236}">
                <a16:creationId xmlns:a16="http://schemas.microsoft.com/office/drawing/2014/main" id="{FEF473F1-A5FE-497F-B8A7-70841D678BE0}"/>
              </a:ext>
            </a:extLst>
          </p:cNvPr>
          <p:cNvSpPr txBox="1"/>
          <p:nvPr/>
        </p:nvSpPr>
        <p:spPr>
          <a:xfrm>
            <a:off x="3877163" y="2900145"/>
            <a:ext cx="301686" cy="369332"/>
          </a:xfrm>
          <a:prstGeom prst="rect">
            <a:avLst/>
          </a:prstGeom>
          <a:noFill/>
        </p:spPr>
        <p:txBody>
          <a:bodyPr wrap="none" rtlCol="0">
            <a:spAutoFit/>
          </a:bodyPr>
          <a:lstStyle/>
          <a:p>
            <a:r>
              <a:rPr lang="nl-BE" dirty="0">
                <a:solidFill>
                  <a:srgbClr val="FF0000"/>
                </a:solidFill>
              </a:rPr>
              <a:t>2</a:t>
            </a:r>
          </a:p>
        </p:txBody>
      </p:sp>
      <p:sp>
        <p:nvSpPr>
          <p:cNvPr id="14" name="Tekstvak 13">
            <a:extLst>
              <a:ext uri="{FF2B5EF4-FFF2-40B4-BE49-F238E27FC236}">
                <a16:creationId xmlns:a16="http://schemas.microsoft.com/office/drawing/2014/main" id="{CAA737A7-3432-4718-858B-C2F3980018C6}"/>
              </a:ext>
            </a:extLst>
          </p:cNvPr>
          <p:cNvSpPr txBox="1"/>
          <p:nvPr/>
        </p:nvSpPr>
        <p:spPr>
          <a:xfrm>
            <a:off x="6722361" y="6111834"/>
            <a:ext cx="301686" cy="369332"/>
          </a:xfrm>
          <a:prstGeom prst="rect">
            <a:avLst/>
          </a:prstGeom>
          <a:noFill/>
        </p:spPr>
        <p:txBody>
          <a:bodyPr wrap="none" rtlCol="0">
            <a:spAutoFit/>
          </a:bodyPr>
          <a:lstStyle/>
          <a:p>
            <a:r>
              <a:rPr lang="nl-BE" dirty="0">
                <a:solidFill>
                  <a:srgbClr val="FF0000"/>
                </a:solidFill>
              </a:rPr>
              <a:t>3</a:t>
            </a:r>
          </a:p>
        </p:txBody>
      </p:sp>
    </p:spTree>
    <p:extLst>
      <p:ext uri="{BB962C8B-B14F-4D97-AF65-F5344CB8AC3E}">
        <p14:creationId xmlns:p14="http://schemas.microsoft.com/office/powerpoint/2010/main" val="1081933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04D7816-90CC-465E-BED6-B6E78ECF41B4}"/>
              </a:ext>
            </a:extLst>
          </p:cNvPr>
          <p:cNvPicPr>
            <a:picLocks noChangeAspect="1"/>
          </p:cNvPicPr>
          <p:nvPr/>
        </p:nvPicPr>
        <p:blipFill>
          <a:blip r:embed="rId2"/>
          <a:stretch>
            <a:fillRect/>
          </a:stretch>
        </p:blipFill>
        <p:spPr>
          <a:xfrm>
            <a:off x="228091" y="68714"/>
            <a:ext cx="11735817" cy="6652837"/>
          </a:xfrm>
          <a:prstGeom prst="rect">
            <a:avLst/>
          </a:prstGeom>
        </p:spPr>
      </p:pic>
    </p:spTree>
    <p:extLst>
      <p:ext uri="{BB962C8B-B14F-4D97-AF65-F5344CB8AC3E}">
        <p14:creationId xmlns:p14="http://schemas.microsoft.com/office/powerpoint/2010/main" val="34658120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E06F223-E094-430D-9B9B-375E144C17C3}"/>
              </a:ext>
            </a:extLst>
          </p:cNvPr>
          <p:cNvPicPr>
            <a:picLocks noChangeAspect="1"/>
          </p:cNvPicPr>
          <p:nvPr/>
        </p:nvPicPr>
        <p:blipFill>
          <a:blip r:embed="rId2"/>
          <a:stretch>
            <a:fillRect/>
          </a:stretch>
        </p:blipFill>
        <p:spPr>
          <a:xfrm>
            <a:off x="182367" y="26375"/>
            <a:ext cx="11827265" cy="6805250"/>
          </a:xfrm>
          <a:prstGeom prst="rect">
            <a:avLst/>
          </a:prstGeom>
        </p:spPr>
      </p:pic>
    </p:spTree>
    <p:extLst>
      <p:ext uri="{BB962C8B-B14F-4D97-AF65-F5344CB8AC3E}">
        <p14:creationId xmlns:p14="http://schemas.microsoft.com/office/powerpoint/2010/main" val="30362630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92F0018-565C-469B-BF0A-1F56D8A0744F}"/>
              </a:ext>
            </a:extLst>
          </p:cNvPr>
          <p:cNvPicPr>
            <a:picLocks noChangeAspect="1"/>
          </p:cNvPicPr>
          <p:nvPr/>
        </p:nvPicPr>
        <p:blipFill>
          <a:blip r:embed="rId2"/>
          <a:stretch>
            <a:fillRect/>
          </a:stretch>
        </p:blipFill>
        <p:spPr>
          <a:xfrm>
            <a:off x="1969412" y="243564"/>
            <a:ext cx="8253175" cy="6370872"/>
          </a:xfrm>
          <a:prstGeom prst="rect">
            <a:avLst/>
          </a:prstGeom>
        </p:spPr>
      </p:pic>
    </p:spTree>
    <p:extLst>
      <p:ext uri="{BB962C8B-B14F-4D97-AF65-F5344CB8AC3E}">
        <p14:creationId xmlns:p14="http://schemas.microsoft.com/office/powerpoint/2010/main" val="41185286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A2EDC6-DD42-4C40-8ACD-923D9677BDA6}"/>
              </a:ext>
            </a:extLst>
          </p:cNvPr>
          <p:cNvPicPr>
            <a:picLocks noChangeAspect="1"/>
          </p:cNvPicPr>
          <p:nvPr/>
        </p:nvPicPr>
        <p:blipFill>
          <a:blip r:embed="rId2"/>
          <a:stretch>
            <a:fillRect/>
          </a:stretch>
        </p:blipFill>
        <p:spPr>
          <a:xfrm>
            <a:off x="229257" y="427255"/>
            <a:ext cx="11567632" cy="5668746"/>
          </a:xfrm>
          <a:prstGeom prst="rect">
            <a:avLst/>
          </a:prstGeom>
        </p:spPr>
      </p:pic>
      <p:sp>
        <p:nvSpPr>
          <p:cNvPr id="4" name="Ovaal 3">
            <a:extLst>
              <a:ext uri="{FF2B5EF4-FFF2-40B4-BE49-F238E27FC236}">
                <a16:creationId xmlns:a16="http://schemas.microsoft.com/office/drawing/2014/main" id="{8299115B-E86C-4E67-BC47-46DBECD5750C}"/>
              </a:ext>
            </a:extLst>
          </p:cNvPr>
          <p:cNvSpPr/>
          <p:nvPr/>
        </p:nvSpPr>
        <p:spPr>
          <a:xfrm>
            <a:off x="6460773" y="2929468"/>
            <a:ext cx="2956214"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80483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E102B-2D4A-4116-894D-90DB62BF05B0}"/>
              </a:ext>
            </a:extLst>
          </p:cNvPr>
          <p:cNvSpPr>
            <a:spLocks noGrp="1"/>
          </p:cNvSpPr>
          <p:nvPr>
            <p:ph type="title"/>
          </p:nvPr>
        </p:nvSpPr>
        <p:spPr>
          <a:xfrm>
            <a:off x="3347356" y="756000"/>
            <a:ext cx="8268643" cy="1116000"/>
          </a:xfrm>
        </p:spPr>
        <p:txBody>
          <a:bodyPr/>
          <a:lstStyle/>
          <a:p>
            <a:endParaRPr lang="nl-BE" b="0" dirty="0"/>
          </a:p>
        </p:txBody>
      </p:sp>
      <p:sp>
        <p:nvSpPr>
          <p:cNvPr id="3" name="Tijdelijke aanduiding voor inhoud 2">
            <a:extLst>
              <a:ext uri="{FF2B5EF4-FFF2-40B4-BE49-F238E27FC236}">
                <a16:creationId xmlns:a16="http://schemas.microsoft.com/office/drawing/2014/main" id="{E23D263C-E605-47E0-BB69-E806070FE0FB}"/>
              </a:ext>
            </a:extLst>
          </p:cNvPr>
          <p:cNvSpPr>
            <a:spLocks noGrp="1"/>
          </p:cNvSpPr>
          <p:nvPr>
            <p:ph idx="1"/>
          </p:nvPr>
        </p:nvSpPr>
        <p:spPr>
          <a:xfrm>
            <a:off x="1603713" y="2191348"/>
            <a:ext cx="9888000" cy="3672000"/>
          </a:xfrm>
        </p:spPr>
        <p:txBody>
          <a:bodyPr>
            <a:normAutofit/>
          </a:bodyPr>
          <a:lstStyle/>
          <a:p>
            <a:pPr marL="0" indent="0" algn="ctr">
              <a:buNone/>
            </a:pPr>
            <a:r>
              <a:rPr lang="nl-NL" sz="6000" dirty="0"/>
              <a:t>VRAGEN? </a:t>
            </a:r>
          </a:p>
          <a:p>
            <a:endParaRPr lang="nl-NL" b="0" dirty="0"/>
          </a:p>
          <a:p>
            <a:endParaRPr lang="nl-NL" b="0" dirty="0"/>
          </a:p>
          <a:p>
            <a:r>
              <a:rPr lang="nl-NL" b="0" dirty="0">
                <a:hlinkClick r:id="rId2"/>
              </a:rPr>
              <a:t>www.vlaanderen.be/taxi</a:t>
            </a:r>
            <a:endParaRPr lang="nl-NL" b="0" dirty="0"/>
          </a:p>
          <a:p>
            <a:r>
              <a:rPr lang="nl-NL" b="0" dirty="0">
                <a:hlinkClick r:id="rId3"/>
              </a:rPr>
              <a:t>www.vvsg.be/omgeving/mobiliteit/taxireglementering</a:t>
            </a:r>
            <a:r>
              <a:rPr lang="nl-NL" b="0" dirty="0"/>
              <a:t> </a:t>
            </a:r>
          </a:p>
          <a:p>
            <a:pPr lvl="1"/>
            <a:r>
              <a:rPr lang="nl-NL" dirty="0"/>
              <a:t>o.a. geactualiseerde bundeling veel gestelde vragen</a:t>
            </a:r>
            <a:endParaRPr lang="nl-BE" b="0" dirty="0"/>
          </a:p>
        </p:txBody>
      </p:sp>
      <p:pic>
        <p:nvPicPr>
          <p:cNvPr id="4" name="Afbeelding 3">
            <a:extLst>
              <a:ext uri="{FF2B5EF4-FFF2-40B4-BE49-F238E27FC236}">
                <a16:creationId xmlns:a16="http://schemas.microsoft.com/office/drawing/2014/main" id="{AC5AC0D5-9494-4B9A-9A3D-742C0824D624}"/>
              </a:ext>
            </a:extLst>
          </p:cNvPr>
          <p:cNvPicPr>
            <a:picLocks noChangeAspect="1"/>
          </p:cNvPicPr>
          <p:nvPr/>
        </p:nvPicPr>
        <p:blipFill>
          <a:blip r:embed="rId4">
            <a:alphaModFix amt="54000"/>
          </a:blip>
          <a:stretch>
            <a:fillRect/>
          </a:stretch>
        </p:blipFill>
        <p:spPr>
          <a:xfrm>
            <a:off x="422613" y="348457"/>
            <a:ext cx="2362200" cy="1600200"/>
          </a:xfrm>
          <a:prstGeom prst="rect">
            <a:avLst/>
          </a:prstGeom>
        </p:spPr>
      </p:pic>
    </p:spTree>
    <p:extLst>
      <p:ext uri="{BB962C8B-B14F-4D97-AF65-F5344CB8AC3E}">
        <p14:creationId xmlns:p14="http://schemas.microsoft.com/office/powerpoint/2010/main" val="34475214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52E78-CBD1-4AE3-A8DE-4134811357BF}"/>
              </a:ext>
            </a:extLst>
          </p:cNvPr>
          <p:cNvSpPr>
            <a:spLocks noGrp="1"/>
          </p:cNvSpPr>
          <p:nvPr>
            <p:ph type="ctrTitle"/>
          </p:nvPr>
        </p:nvSpPr>
        <p:spPr>
          <a:xfrm>
            <a:off x="4421712" y="2890836"/>
            <a:ext cx="7175520" cy="1725552"/>
          </a:xfrm>
        </p:spPr>
        <p:txBody>
          <a:bodyPr>
            <a:normAutofit/>
          </a:bodyPr>
          <a:lstStyle/>
          <a:p>
            <a:pPr algn="ctr"/>
            <a:r>
              <a:rPr lang="nl-BE" sz="6000" dirty="0"/>
              <a:t>PAUZE</a:t>
            </a:r>
            <a:br>
              <a:rPr lang="nl-BE" dirty="0"/>
            </a:br>
            <a:br>
              <a:rPr lang="nl-BE" dirty="0"/>
            </a:br>
            <a:r>
              <a:rPr lang="nl-BE" dirty="0"/>
              <a:t>	</a:t>
            </a:r>
          </a:p>
        </p:txBody>
      </p:sp>
      <p:sp>
        <p:nvSpPr>
          <p:cNvPr id="3" name="Ondertitel 2">
            <a:extLst>
              <a:ext uri="{FF2B5EF4-FFF2-40B4-BE49-F238E27FC236}">
                <a16:creationId xmlns:a16="http://schemas.microsoft.com/office/drawing/2014/main" id="{7FB6A378-CDB1-4C28-8D9F-2FACF739856A}"/>
              </a:ext>
            </a:extLst>
          </p:cNvPr>
          <p:cNvSpPr>
            <a:spLocks noGrp="1"/>
          </p:cNvSpPr>
          <p:nvPr>
            <p:ph type="subTitle" idx="1"/>
          </p:nvPr>
        </p:nvSpPr>
        <p:spPr>
          <a:xfrm>
            <a:off x="4421712" y="4616388"/>
            <a:ext cx="7175520" cy="1324044"/>
          </a:xfrm>
        </p:spPr>
        <p:txBody>
          <a:bodyPr>
            <a:normAutofit/>
          </a:bodyPr>
          <a:lstStyle/>
          <a:p>
            <a:pPr algn="ctr"/>
            <a:r>
              <a:rPr lang="nl-NL" b="1" dirty="0"/>
              <a:t>We starten opnieuw om 11u30 met het thema </a:t>
            </a:r>
          </a:p>
          <a:p>
            <a:pPr algn="ctr"/>
            <a:r>
              <a:rPr lang="nl-NL" b="1" dirty="0"/>
              <a:t>‘Handhaving, beroepen en klachten’</a:t>
            </a:r>
            <a:endParaRPr lang="nl-BE" b="1" dirty="0"/>
          </a:p>
        </p:txBody>
      </p:sp>
      <p:pic>
        <p:nvPicPr>
          <p:cNvPr id="5" name="Picture 2">
            <a:extLst>
              <a:ext uri="{FF2B5EF4-FFF2-40B4-BE49-F238E27FC236}">
                <a16:creationId xmlns:a16="http://schemas.microsoft.com/office/drawing/2014/main" id="{097CDBDF-5134-46BF-8478-B8EE85374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86" y="621077"/>
            <a:ext cx="2944523" cy="171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68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949A-2A12-4CF7-AF37-3D95A6D0C0DA}"/>
              </a:ext>
            </a:extLst>
          </p:cNvPr>
          <p:cNvSpPr>
            <a:spLocks noGrp="1"/>
          </p:cNvSpPr>
          <p:nvPr>
            <p:ph type="title"/>
          </p:nvPr>
        </p:nvSpPr>
        <p:spPr/>
        <p:txBody>
          <a:bodyPr/>
          <a:lstStyle/>
          <a:p>
            <a:r>
              <a:rPr lang="nl-BE" dirty="0"/>
              <a:t>Voorwaarden vergunning (1/4)</a:t>
            </a:r>
          </a:p>
        </p:txBody>
      </p:sp>
      <p:sp>
        <p:nvSpPr>
          <p:cNvPr id="3" name="Tijdelijke aanduiding voor inhoud 2">
            <a:extLst>
              <a:ext uri="{FF2B5EF4-FFF2-40B4-BE49-F238E27FC236}">
                <a16:creationId xmlns:a16="http://schemas.microsoft.com/office/drawing/2014/main" id="{D3D5544B-2DD6-4635-A56B-504CA4677F88}"/>
              </a:ext>
            </a:extLst>
          </p:cNvPr>
          <p:cNvSpPr>
            <a:spLocks noGrp="1"/>
          </p:cNvSpPr>
          <p:nvPr>
            <p:ph idx="1"/>
          </p:nvPr>
        </p:nvSpPr>
        <p:spPr>
          <a:xfrm>
            <a:off x="1528764" y="1621672"/>
            <a:ext cx="10081708" cy="4166945"/>
          </a:xfrm>
        </p:spPr>
        <p:txBody>
          <a:bodyPr>
            <a:normAutofit/>
          </a:bodyPr>
          <a:lstStyle/>
          <a:p>
            <a:r>
              <a:rPr lang="nl-NL" sz="2800" dirty="0"/>
              <a:t>Goed gedrag en zeden</a:t>
            </a:r>
          </a:p>
          <a:p>
            <a:endParaRPr lang="nl-NL" sz="2800" dirty="0"/>
          </a:p>
          <a:p>
            <a:r>
              <a:rPr lang="nl-NL" sz="2800" dirty="0" err="1"/>
              <a:t>Beroepsbekwaam</a:t>
            </a:r>
            <a:endParaRPr lang="nl-NL" sz="2800" dirty="0"/>
          </a:p>
          <a:p>
            <a:pPr lvl="1"/>
            <a:endParaRPr lang="nl-NL" sz="2800" dirty="0"/>
          </a:p>
          <a:p>
            <a:r>
              <a:rPr lang="nl-NL" sz="2800" dirty="0"/>
              <a:t>Solvabel</a:t>
            </a:r>
          </a:p>
        </p:txBody>
      </p:sp>
      <p:pic>
        <p:nvPicPr>
          <p:cNvPr id="4" name="Afbeelding 3">
            <a:extLst>
              <a:ext uri="{FF2B5EF4-FFF2-40B4-BE49-F238E27FC236}">
                <a16:creationId xmlns:a16="http://schemas.microsoft.com/office/drawing/2014/main" id="{621A7E44-26F5-4CE2-A6CA-1EF00BA44AB1}"/>
              </a:ext>
            </a:extLst>
          </p:cNvPr>
          <p:cNvPicPr>
            <a:picLocks noChangeAspect="1"/>
          </p:cNvPicPr>
          <p:nvPr/>
        </p:nvPicPr>
        <p:blipFill>
          <a:blip r:embed="rId2"/>
          <a:stretch>
            <a:fillRect/>
          </a:stretch>
        </p:blipFill>
        <p:spPr>
          <a:xfrm>
            <a:off x="8793876" y="189633"/>
            <a:ext cx="2816596" cy="1676545"/>
          </a:xfrm>
          <a:prstGeom prst="rect">
            <a:avLst/>
          </a:prstGeom>
        </p:spPr>
      </p:pic>
    </p:spTree>
    <p:extLst>
      <p:ext uri="{BB962C8B-B14F-4D97-AF65-F5344CB8AC3E}">
        <p14:creationId xmlns:p14="http://schemas.microsoft.com/office/powerpoint/2010/main" val="29536657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BF92CB34-5E3E-498C-A60E-DC995EF7F53F}"/>
              </a:ext>
            </a:extLst>
          </p:cNvPr>
          <p:cNvSpPr>
            <a:spLocks noGrp="1"/>
          </p:cNvSpPr>
          <p:nvPr>
            <p:ph type="subTitle" idx="1"/>
          </p:nvPr>
        </p:nvSpPr>
        <p:spPr>
          <a:xfrm>
            <a:off x="987094" y="1916310"/>
            <a:ext cx="7139475" cy="1053708"/>
          </a:xfrm>
        </p:spPr>
        <p:txBody>
          <a:bodyPr/>
          <a:lstStyle/>
          <a:p>
            <a:r>
              <a:rPr lang="nl-BE" sz="3600" dirty="0"/>
              <a:t>Sancties via onmiddellijke inning</a:t>
            </a:r>
          </a:p>
          <a:p>
            <a:endParaRPr lang="nl-BE" dirty="0"/>
          </a:p>
        </p:txBody>
      </p:sp>
      <p:sp>
        <p:nvSpPr>
          <p:cNvPr id="6" name="Ondertitel 2">
            <a:extLst>
              <a:ext uri="{FF2B5EF4-FFF2-40B4-BE49-F238E27FC236}">
                <a16:creationId xmlns:a16="http://schemas.microsoft.com/office/drawing/2014/main" id="{06CDEC98-6E52-4291-806C-3FE8D942A439}"/>
              </a:ext>
            </a:extLst>
          </p:cNvPr>
          <p:cNvSpPr txBox="1">
            <a:spLocks/>
          </p:cNvSpPr>
          <p:nvPr/>
        </p:nvSpPr>
        <p:spPr>
          <a:xfrm>
            <a:off x="987094" y="2443164"/>
            <a:ext cx="10957592" cy="3076998"/>
          </a:xfrm>
          <a:prstGeom prst="rect">
            <a:avLst/>
          </a:prstGeom>
        </p:spPr>
        <p:txBody>
          <a:bodyPr vert="horz" lIns="0" tIns="0" rIns="0" bIns="0" rtlCol="0">
            <a:noAutofit/>
          </a:bodyPr>
          <a:lstStyle>
            <a:lvl1pPr marL="0" indent="0" algn="l" defTabSz="914400" rtl="0" eaLnBrk="1" latinLnBrk="0" hangingPunct="1">
              <a:lnSpc>
                <a:spcPts val="1760"/>
              </a:lnSpc>
              <a:spcBef>
                <a:spcPct val="20000"/>
              </a:spcBef>
              <a:buClr>
                <a:schemeClr val="accent6"/>
              </a:buClr>
              <a:buFont typeface="Arial" pitchFamily="34" charset="0"/>
              <a:buNone/>
              <a:defRPr sz="1580" kern="1200">
                <a:solidFill>
                  <a:schemeClr val="tx1"/>
                </a:solidFill>
                <a:latin typeface="+mn-lt"/>
                <a:ea typeface="+mn-ea"/>
                <a:cs typeface="+mn-cs"/>
              </a:defRPr>
            </a:lvl1pPr>
            <a:lvl2pPr marL="457200" indent="0" algn="ctr" defTabSz="914400" rtl="0" eaLnBrk="1" latinLnBrk="0" hangingPunct="1">
              <a:spcBef>
                <a:spcPct val="20000"/>
              </a:spcBef>
              <a:buClr>
                <a:schemeClr val="accent6"/>
              </a:buClr>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Clr>
                <a:schemeClr val="accent6"/>
              </a:buClr>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Clr>
                <a:schemeClr val="accent6"/>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Clr>
                <a:schemeClr val="accent6"/>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endParaRPr lang="nl-BE" sz="3200" dirty="0"/>
          </a:p>
          <a:p>
            <a:endParaRPr lang="nl-BE" sz="3200" dirty="0"/>
          </a:p>
          <a:p>
            <a:endParaRPr lang="nl-BE" sz="3200" dirty="0"/>
          </a:p>
          <a:p>
            <a:pPr marL="457200" indent="-457200">
              <a:lnSpc>
                <a:spcPct val="100000"/>
              </a:lnSpc>
              <a:buFont typeface="Arial" pitchFamily="34" charset="0"/>
              <a:buChar char="•"/>
            </a:pPr>
            <a:r>
              <a:rPr lang="nl-BE" sz="3200" dirty="0"/>
              <a:t>37 inbreuken met boete tussen de 100 en 500 euro </a:t>
            </a:r>
          </a:p>
          <a:p>
            <a:pPr marL="457200" indent="-457200">
              <a:lnSpc>
                <a:spcPct val="100000"/>
              </a:lnSpc>
              <a:buFont typeface="Arial" pitchFamily="34" charset="0"/>
              <a:buChar char="•"/>
            </a:pPr>
            <a:endParaRPr lang="nl-BE" sz="3200" dirty="0"/>
          </a:p>
          <a:p>
            <a:pPr marL="457200" indent="-457200">
              <a:lnSpc>
                <a:spcPct val="100000"/>
              </a:lnSpc>
              <a:buFont typeface="Arial" pitchFamily="34" charset="0"/>
              <a:buChar char="•"/>
            </a:pPr>
            <a:r>
              <a:rPr lang="nl-BE" sz="3200" dirty="0"/>
              <a:t>Bijlage 10 van het BVR </a:t>
            </a:r>
          </a:p>
          <a:p>
            <a:endParaRPr lang="nl-BE" sz="3200" dirty="0"/>
          </a:p>
        </p:txBody>
      </p:sp>
      <p:pic>
        <p:nvPicPr>
          <p:cNvPr id="7" name="Afbeelding 6">
            <a:extLst>
              <a:ext uri="{FF2B5EF4-FFF2-40B4-BE49-F238E27FC236}">
                <a16:creationId xmlns:a16="http://schemas.microsoft.com/office/drawing/2014/main" id="{0C7B1769-17B8-4B74-9DC0-9ADC4B7244D3}"/>
              </a:ext>
            </a:extLst>
          </p:cNvPr>
          <p:cNvPicPr>
            <a:picLocks noChangeAspect="1"/>
          </p:cNvPicPr>
          <p:nvPr/>
        </p:nvPicPr>
        <p:blipFill>
          <a:blip r:embed="rId2">
            <a:alphaModFix amt="28000"/>
          </a:blip>
          <a:stretch>
            <a:fillRect/>
          </a:stretch>
        </p:blipFill>
        <p:spPr>
          <a:xfrm>
            <a:off x="9077972" y="126325"/>
            <a:ext cx="2337849" cy="3302675"/>
          </a:xfrm>
          <a:prstGeom prst="rect">
            <a:avLst/>
          </a:prstGeom>
        </p:spPr>
      </p:pic>
    </p:spTree>
    <p:extLst>
      <p:ext uri="{BB962C8B-B14F-4D97-AF65-F5344CB8AC3E}">
        <p14:creationId xmlns:p14="http://schemas.microsoft.com/office/powerpoint/2010/main" val="8497721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BF92CB34-5E3E-498C-A60E-DC995EF7F53F}"/>
              </a:ext>
            </a:extLst>
          </p:cNvPr>
          <p:cNvSpPr>
            <a:spLocks noGrp="1"/>
          </p:cNvSpPr>
          <p:nvPr>
            <p:ph type="subTitle" idx="1"/>
          </p:nvPr>
        </p:nvSpPr>
        <p:spPr>
          <a:xfrm>
            <a:off x="964516" y="2375292"/>
            <a:ext cx="7139475" cy="1053708"/>
          </a:xfrm>
        </p:spPr>
        <p:txBody>
          <a:bodyPr/>
          <a:lstStyle/>
          <a:p>
            <a:r>
              <a:rPr lang="nl-BE" sz="3600" dirty="0"/>
              <a:t>Beroepsprocedures</a:t>
            </a:r>
          </a:p>
          <a:p>
            <a:endParaRPr lang="nl-BE" dirty="0"/>
          </a:p>
        </p:txBody>
      </p:sp>
      <p:pic>
        <p:nvPicPr>
          <p:cNvPr id="8" name="Afbeelding 7">
            <a:extLst>
              <a:ext uri="{FF2B5EF4-FFF2-40B4-BE49-F238E27FC236}">
                <a16:creationId xmlns:a16="http://schemas.microsoft.com/office/drawing/2014/main" id="{EE19F922-31E4-48F6-B3FB-D4D7529A8E80}"/>
              </a:ext>
            </a:extLst>
          </p:cNvPr>
          <p:cNvPicPr>
            <a:picLocks noChangeAspect="1"/>
          </p:cNvPicPr>
          <p:nvPr/>
        </p:nvPicPr>
        <p:blipFill>
          <a:blip r:embed="rId2">
            <a:alphaModFix amt="52000"/>
          </a:blip>
          <a:stretch>
            <a:fillRect/>
          </a:stretch>
        </p:blipFill>
        <p:spPr>
          <a:xfrm>
            <a:off x="4291205" y="2925934"/>
            <a:ext cx="2972237" cy="2430865"/>
          </a:xfrm>
          <a:prstGeom prst="rect">
            <a:avLst/>
          </a:prstGeom>
          <a:effectLst>
            <a:outerShdw blurRad="215900" dist="1066800" sx="1000" sy="1000" algn="ctr" rotWithShape="0">
              <a:srgbClr val="FFFF00">
                <a:alpha val="8000"/>
              </a:srgbClr>
            </a:outerShdw>
            <a:reflection stA="45000" endPos="48000" dir="5400000" sy="-100000" algn="bl" rotWithShape="0"/>
          </a:effectLst>
        </p:spPr>
      </p:pic>
    </p:spTree>
    <p:extLst>
      <p:ext uri="{BB962C8B-B14F-4D97-AF65-F5344CB8AC3E}">
        <p14:creationId xmlns:p14="http://schemas.microsoft.com/office/powerpoint/2010/main" val="27431738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CF2EC-13EB-487D-938A-17D7E9458110}"/>
              </a:ext>
            </a:extLst>
          </p:cNvPr>
          <p:cNvSpPr>
            <a:spLocks noGrp="1"/>
          </p:cNvSpPr>
          <p:nvPr>
            <p:ph type="title"/>
          </p:nvPr>
        </p:nvSpPr>
        <p:spPr>
          <a:xfrm>
            <a:off x="1017786" y="389796"/>
            <a:ext cx="9888000" cy="1116000"/>
          </a:xfrm>
        </p:spPr>
        <p:txBody>
          <a:bodyPr/>
          <a:lstStyle/>
          <a:p>
            <a:r>
              <a:rPr lang="nl-BE" dirty="0"/>
              <a:t>Redenen voor schorsing/intrekking vergunning (Artikel 17 BVR)</a:t>
            </a:r>
            <a:br>
              <a:rPr lang="nl-BE" dirty="0"/>
            </a:br>
            <a:endParaRPr lang="nl-BE" dirty="0"/>
          </a:p>
        </p:txBody>
      </p:sp>
      <p:pic>
        <p:nvPicPr>
          <p:cNvPr id="3" name="Afbeelding 2">
            <a:extLst>
              <a:ext uri="{FF2B5EF4-FFF2-40B4-BE49-F238E27FC236}">
                <a16:creationId xmlns:a16="http://schemas.microsoft.com/office/drawing/2014/main" id="{24881F07-831E-4E6E-88D9-D02963DB4D92}"/>
              </a:ext>
            </a:extLst>
          </p:cNvPr>
          <p:cNvPicPr>
            <a:picLocks noChangeAspect="1"/>
          </p:cNvPicPr>
          <p:nvPr/>
        </p:nvPicPr>
        <p:blipFill>
          <a:blip r:embed="rId2"/>
          <a:stretch>
            <a:fillRect/>
          </a:stretch>
        </p:blipFill>
        <p:spPr>
          <a:xfrm>
            <a:off x="9614486" y="4588563"/>
            <a:ext cx="2001514" cy="2819841"/>
          </a:xfrm>
          <a:prstGeom prst="rect">
            <a:avLst/>
          </a:prstGeom>
        </p:spPr>
      </p:pic>
      <p:sp>
        <p:nvSpPr>
          <p:cNvPr id="4" name="Tijdelijke aanduiding voor inhoud 3">
            <a:extLst>
              <a:ext uri="{FF2B5EF4-FFF2-40B4-BE49-F238E27FC236}">
                <a16:creationId xmlns:a16="http://schemas.microsoft.com/office/drawing/2014/main" id="{10E83795-50B1-4D40-9F2A-938258CE4B85}"/>
              </a:ext>
            </a:extLst>
          </p:cNvPr>
          <p:cNvSpPr>
            <a:spLocks noGrp="1"/>
          </p:cNvSpPr>
          <p:nvPr>
            <p:ph idx="1"/>
          </p:nvPr>
        </p:nvSpPr>
        <p:spPr/>
        <p:txBody>
          <a:bodyPr/>
          <a:lstStyle/>
          <a:p>
            <a:r>
              <a:rPr lang="nl-NL" sz="1400" b="0" dirty="0"/>
              <a:t>Het college van de gemeente kan de vergunning voor het exploiteren van een dienst voor individueel bezoldigd personenvervoer voor een bepaalde tijd bij beslissing schorsen of intrekken als de exploitant:</a:t>
            </a:r>
            <a:br>
              <a:rPr lang="nl-NL" sz="1400" dirty="0"/>
            </a:br>
            <a:r>
              <a:rPr lang="nl-NL" sz="1400" b="0" dirty="0"/>
              <a:t>1° onjuiste inlichtingen heeft verstrekt over gegevens die noodzakelijk zijn voor de afgifte van de vergunning;</a:t>
            </a:r>
            <a:br>
              <a:rPr lang="nl-NL" sz="1400" dirty="0"/>
            </a:br>
            <a:r>
              <a:rPr lang="nl-NL" sz="1400" b="0" dirty="0"/>
              <a:t>2° de elementen, vermeld in artikel 7, eerste lid, niet binnen de vooropgestelde termijn meedeelt aan de gemeente;</a:t>
            </a:r>
            <a:br>
              <a:rPr lang="nl-NL" sz="1400" dirty="0"/>
            </a:br>
            <a:r>
              <a:rPr lang="nl-NL" sz="1400" b="0" dirty="0"/>
              <a:t>3° het uittreksel, vermeld in artikel 7, tweede lid, niet uit eigen beweging bezorgt;</a:t>
            </a:r>
            <a:br>
              <a:rPr lang="nl-NL" sz="1400" dirty="0"/>
            </a:br>
            <a:r>
              <a:rPr lang="nl-NL" sz="1400" b="0" dirty="0"/>
              <a:t>4° niet meer voldoet aan een van de voorwaarden die vereist zijn om de bestaande vergunning uit te reiken;</a:t>
            </a:r>
            <a:br>
              <a:rPr lang="nl-NL" sz="1400" dirty="0"/>
            </a:br>
            <a:r>
              <a:rPr lang="nl-NL" sz="1400" b="0" dirty="0"/>
              <a:t>5° de vergunnings- of exploitatievoorwaarden niet naleeft;</a:t>
            </a:r>
            <a:br>
              <a:rPr lang="nl-NL" sz="1400" dirty="0"/>
            </a:br>
            <a:r>
              <a:rPr lang="nl-NL" sz="1400" b="0" dirty="0"/>
              <a:t>6° twee jaar na afgifte van de vergunning niet over het taalniveau B1, vermeld in artikel 11, 2°, beschikt;</a:t>
            </a:r>
            <a:br>
              <a:rPr lang="nl-NL" sz="1400" dirty="0"/>
            </a:br>
            <a:r>
              <a:rPr lang="nl-NL" sz="1400" b="0" dirty="0"/>
              <a:t>7° niet voldoet aan de fiscale en sociale verplichtingen;</a:t>
            </a:r>
            <a:br>
              <a:rPr lang="nl-NL" sz="1400" dirty="0"/>
            </a:br>
            <a:r>
              <a:rPr lang="nl-NL" sz="1400" b="0" dirty="0"/>
              <a:t>8° de gegevens van de apparatuur en voorzieningen ter registratie van ritten, tarieven en arbeids- en rusttijden wijzigt;</a:t>
            </a:r>
            <a:br>
              <a:rPr lang="nl-NL" sz="1400" dirty="0"/>
            </a:br>
            <a:r>
              <a:rPr lang="nl-NL" sz="1400" b="0" dirty="0"/>
              <a:t>9° de gegevens over de dienst voor individueel bezoldigd personenvervoer die bij een controle worden gevraagd, niet voorlegt;</a:t>
            </a:r>
            <a:br>
              <a:rPr lang="nl-NL" sz="1400" dirty="0"/>
            </a:br>
            <a:r>
              <a:rPr lang="nl-NL" sz="1400" b="0" dirty="0"/>
              <a:t>10° bestuurders aanwerft of laat rijden die niet voldoen aan de voorwaarden, vermeld in hoofdstuk 3, afdeling 2;</a:t>
            </a:r>
            <a:br>
              <a:rPr lang="nl-NL" sz="1400" dirty="0"/>
            </a:br>
            <a:r>
              <a:rPr lang="nl-NL" sz="1400" b="0" dirty="0"/>
              <a:t>11° instructie geeft aan de bestuurder tot een gedraging als vermeld in artikel 27, 5°, 6°, 7°, 8°, 9°, 12° en 13°, of dergelijke gedragingen wetens en willens gedoogt;</a:t>
            </a:r>
            <a:br>
              <a:rPr lang="nl-NL" sz="1400" dirty="0"/>
            </a:br>
            <a:r>
              <a:rPr lang="nl-NL" sz="1400" b="0" dirty="0"/>
              <a:t>12° misbruik maakt van een vergunning.</a:t>
            </a:r>
            <a:endParaRPr lang="nl-BE" sz="1400" dirty="0"/>
          </a:p>
        </p:txBody>
      </p:sp>
    </p:spTree>
    <p:extLst>
      <p:ext uri="{BB962C8B-B14F-4D97-AF65-F5344CB8AC3E}">
        <p14:creationId xmlns:p14="http://schemas.microsoft.com/office/powerpoint/2010/main" val="25818015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CF2EC-13EB-487D-938A-17D7E9458110}"/>
              </a:ext>
            </a:extLst>
          </p:cNvPr>
          <p:cNvSpPr>
            <a:spLocks noGrp="1"/>
          </p:cNvSpPr>
          <p:nvPr>
            <p:ph type="title"/>
          </p:nvPr>
        </p:nvSpPr>
        <p:spPr>
          <a:xfrm>
            <a:off x="1017786" y="389796"/>
            <a:ext cx="9888000" cy="1116000"/>
          </a:xfrm>
        </p:spPr>
        <p:txBody>
          <a:bodyPr/>
          <a:lstStyle/>
          <a:p>
            <a:r>
              <a:rPr lang="nl-BE" dirty="0"/>
              <a:t>Redenen voor schorsing/intrekking bestuurderspas (Artikel 27 BVR)</a:t>
            </a:r>
            <a:br>
              <a:rPr lang="nl-BE" dirty="0"/>
            </a:br>
            <a:endParaRPr lang="nl-BE" dirty="0"/>
          </a:p>
        </p:txBody>
      </p:sp>
      <p:pic>
        <p:nvPicPr>
          <p:cNvPr id="3" name="Afbeelding 2">
            <a:extLst>
              <a:ext uri="{FF2B5EF4-FFF2-40B4-BE49-F238E27FC236}">
                <a16:creationId xmlns:a16="http://schemas.microsoft.com/office/drawing/2014/main" id="{24881F07-831E-4E6E-88D9-D02963DB4D92}"/>
              </a:ext>
            </a:extLst>
          </p:cNvPr>
          <p:cNvPicPr>
            <a:picLocks noChangeAspect="1"/>
          </p:cNvPicPr>
          <p:nvPr/>
        </p:nvPicPr>
        <p:blipFill>
          <a:blip r:embed="rId2"/>
          <a:stretch>
            <a:fillRect/>
          </a:stretch>
        </p:blipFill>
        <p:spPr>
          <a:xfrm>
            <a:off x="9614486" y="4588563"/>
            <a:ext cx="2001514" cy="2819841"/>
          </a:xfrm>
          <a:prstGeom prst="rect">
            <a:avLst/>
          </a:prstGeom>
        </p:spPr>
      </p:pic>
      <p:sp>
        <p:nvSpPr>
          <p:cNvPr id="4" name="Tijdelijke aanduiding voor inhoud 3">
            <a:extLst>
              <a:ext uri="{FF2B5EF4-FFF2-40B4-BE49-F238E27FC236}">
                <a16:creationId xmlns:a16="http://schemas.microsoft.com/office/drawing/2014/main" id="{10E83795-50B1-4D40-9F2A-938258CE4B85}"/>
              </a:ext>
            </a:extLst>
          </p:cNvPr>
          <p:cNvSpPr>
            <a:spLocks noGrp="1"/>
          </p:cNvSpPr>
          <p:nvPr>
            <p:ph idx="1"/>
          </p:nvPr>
        </p:nvSpPr>
        <p:spPr/>
        <p:txBody>
          <a:bodyPr/>
          <a:lstStyle/>
          <a:p>
            <a:r>
              <a:rPr lang="nl-NL" sz="1400" b="0" dirty="0">
                <a:solidFill>
                  <a:srgbClr val="333333"/>
                </a:solidFill>
                <a:latin typeface="Flanders Art Sans"/>
              </a:rPr>
              <a:t>Het college van de gemeente kan de bestuurderspas voor een bepaalde tijd bij beslissing schorsen of intrekken als de bestuurder:</a:t>
            </a:r>
            <a:br>
              <a:rPr lang="nl-NL" sz="1400" dirty="0"/>
            </a:br>
            <a:r>
              <a:rPr lang="nl-NL" sz="1400" b="0" dirty="0">
                <a:solidFill>
                  <a:srgbClr val="333333"/>
                </a:solidFill>
                <a:latin typeface="Flanders Art Sans"/>
              </a:rPr>
              <a:t>1° onjuiste inlichtingen heeft verstrekt over gegevens die noodzakelijk zijn voor de afgifte van de bestuurderspas;</a:t>
            </a:r>
            <a:br>
              <a:rPr lang="nl-NL" sz="1400" dirty="0"/>
            </a:br>
            <a:r>
              <a:rPr lang="nl-NL" sz="1400" b="0" dirty="0">
                <a:solidFill>
                  <a:srgbClr val="333333"/>
                </a:solidFill>
                <a:latin typeface="Flanders Art Sans"/>
              </a:rPr>
              <a:t>2° de gegevens, vermeld in artikel 23, eerste lid, niet binnen de vooropgestelde termijn meedeelt aan de gemeente;</a:t>
            </a:r>
            <a:br>
              <a:rPr lang="nl-NL" sz="1400" dirty="0"/>
            </a:br>
            <a:r>
              <a:rPr lang="nl-NL" sz="1400" b="0" dirty="0">
                <a:solidFill>
                  <a:srgbClr val="333333"/>
                </a:solidFill>
                <a:latin typeface="Flanders Art Sans"/>
              </a:rPr>
              <a:t>3° het uittreksel, vermeld in artikel 23, tweede lid, niet uit eigen beweging bezorgt;</a:t>
            </a:r>
            <a:br>
              <a:rPr lang="nl-NL" sz="1400" dirty="0"/>
            </a:br>
            <a:r>
              <a:rPr lang="nl-NL" sz="1400" b="0" dirty="0">
                <a:solidFill>
                  <a:srgbClr val="333333"/>
                </a:solidFill>
                <a:latin typeface="Flanders Art Sans"/>
              </a:rPr>
              <a:t>4° niet meer voldoet aan een van de voorwaarden die vereist zijn om de bestaande bestuurderspas uit te reiken;</a:t>
            </a:r>
            <a:br>
              <a:rPr lang="nl-NL" sz="1400" dirty="0"/>
            </a:br>
            <a:r>
              <a:rPr lang="nl-NL" sz="1400" b="0" dirty="0">
                <a:solidFill>
                  <a:srgbClr val="333333"/>
                </a:solidFill>
                <a:latin typeface="Flanders Art Sans"/>
              </a:rPr>
              <a:t>5° twee jaar na afgifte van de bestuurderspas niet over taalniveau B1, vermeld in artikel 26, 3°, beschikt;</a:t>
            </a:r>
            <a:br>
              <a:rPr lang="nl-NL" sz="1400" dirty="0"/>
            </a:br>
            <a:r>
              <a:rPr lang="nl-NL" sz="1400" b="0" dirty="0">
                <a:solidFill>
                  <a:srgbClr val="333333"/>
                </a:solidFill>
                <a:latin typeface="Flanders Art Sans"/>
              </a:rPr>
              <a:t>6° de gegevens van de apparatuur en voorzieningen ter registratie van ritten, tarieven en arbeids- en rusttijden wist of wijzigt;</a:t>
            </a:r>
            <a:br>
              <a:rPr lang="nl-NL" sz="1400" dirty="0"/>
            </a:br>
            <a:r>
              <a:rPr lang="nl-NL" sz="1400" b="0" dirty="0">
                <a:solidFill>
                  <a:srgbClr val="333333"/>
                </a:solidFill>
                <a:latin typeface="Flanders Art Sans"/>
              </a:rPr>
              <a:t>7° de apparatuur niet gebruikt;</a:t>
            </a:r>
            <a:br>
              <a:rPr lang="nl-NL" sz="1400" dirty="0"/>
            </a:br>
            <a:r>
              <a:rPr lang="nl-NL" sz="1400" b="0" dirty="0">
                <a:solidFill>
                  <a:srgbClr val="333333"/>
                </a:solidFill>
                <a:latin typeface="Flanders Art Sans"/>
              </a:rPr>
              <a:t>8° een ander tarief vraagt dan het tarief dat aan de klant kenbaar is gemaakt met de tarievenkaart, vermeld in artikel 31, § 2, eerste lid;</a:t>
            </a:r>
            <a:br>
              <a:rPr lang="nl-NL" sz="1400" dirty="0"/>
            </a:br>
            <a:r>
              <a:rPr lang="nl-NL" sz="1400" b="0" dirty="0">
                <a:solidFill>
                  <a:srgbClr val="333333"/>
                </a:solidFill>
                <a:latin typeface="Flanders Art Sans"/>
              </a:rPr>
              <a:t>9° een andere prijs vraagt dan de prijs die is berekend volgens de tariefstructuur, vermeld in artikel 31, § 2, tweede lid;</a:t>
            </a:r>
            <a:br>
              <a:rPr lang="nl-NL" sz="1400" dirty="0"/>
            </a:br>
            <a:r>
              <a:rPr lang="nl-NL" sz="1400" b="0" dirty="0">
                <a:solidFill>
                  <a:srgbClr val="333333"/>
                </a:solidFill>
                <a:latin typeface="Flanders Art Sans"/>
              </a:rPr>
              <a:t>10° de documenten die betrekking hebben op de dienst voor individueel bezoldigd personenvervoer, die bij een controle worden gevraagd niet voorlegt;</a:t>
            </a:r>
            <a:br>
              <a:rPr lang="nl-NL" sz="1400" dirty="0"/>
            </a:br>
            <a:r>
              <a:rPr lang="nl-NL" sz="1400" b="0" dirty="0">
                <a:solidFill>
                  <a:srgbClr val="333333"/>
                </a:solidFill>
                <a:latin typeface="Flanders Art Sans"/>
              </a:rPr>
              <a:t>11° overlast veroorzaakt;</a:t>
            </a:r>
            <a:br>
              <a:rPr lang="nl-NL" sz="1400" dirty="0"/>
            </a:br>
            <a:r>
              <a:rPr lang="nl-NL" sz="1400" b="0" dirty="0">
                <a:solidFill>
                  <a:srgbClr val="333333"/>
                </a:solidFill>
                <a:latin typeface="Flanders Art Sans"/>
              </a:rPr>
              <a:t>12° stationeert op plaatsen waar dat niet mag;</a:t>
            </a:r>
            <a:br>
              <a:rPr lang="nl-NL" sz="1400" dirty="0"/>
            </a:br>
            <a:r>
              <a:rPr lang="nl-NL" sz="1400" b="0" dirty="0">
                <a:solidFill>
                  <a:srgbClr val="333333"/>
                </a:solidFill>
                <a:latin typeface="Flanders Art Sans"/>
              </a:rPr>
              <a:t>13° met een niet-vergund voertuig rijdt.</a:t>
            </a:r>
            <a:endParaRPr lang="nl-BE" sz="1400" dirty="0"/>
          </a:p>
        </p:txBody>
      </p:sp>
    </p:spTree>
    <p:extLst>
      <p:ext uri="{BB962C8B-B14F-4D97-AF65-F5344CB8AC3E}">
        <p14:creationId xmlns:p14="http://schemas.microsoft.com/office/powerpoint/2010/main" val="970598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CF2EC-13EB-487D-938A-17D7E9458110}"/>
              </a:ext>
            </a:extLst>
          </p:cNvPr>
          <p:cNvSpPr>
            <a:spLocks noGrp="1"/>
          </p:cNvSpPr>
          <p:nvPr>
            <p:ph type="title"/>
          </p:nvPr>
        </p:nvSpPr>
        <p:spPr>
          <a:xfrm>
            <a:off x="1017786" y="197885"/>
            <a:ext cx="9888000" cy="1116000"/>
          </a:xfrm>
        </p:spPr>
        <p:txBody>
          <a:bodyPr/>
          <a:lstStyle/>
          <a:p>
            <a:r>
              <a:rPr lang="nl-BE" dirty="0"/>
              <a:t>Boetecatalogus </a:t>
            </a:r>
            <a:r>
              <a:rPr lang="nl-BE" dirty="0">
                <a:solidFill>
                  <a:srgbClr val="FF0000"/>
                </a:solidFill>
              </a:rPr>
              <a:t>(uitgebreid) </a:t>
            </a:r>
            <a:r>
              <a:rPr lang="nl-BE" dirty="0"/>
              <a:t>1/5</a:t>
            </a:r>
          </a:p>
        </p:txBody>
      </p:sp>
      <p:pic>
        <p:nvPicPr>
          <p:cNvPr id="3" name="Afbeelding 2">
            <a:extLst>
              <a:ext uri="{FF2B5EF4-FFF2-40B4-BE49-F238E27FC236}">
                <a16:creationId xmlns:a16="http://schemas.microsoft.com/office/drawing/2014/main" id="{24881F07-831E-4E6E-88D9-D02963DB4D92}"/>
              </a:ext>
            </a:extLst>
          </p:cNvPr>
          <p:cNvPicPr>
            <a:picLocks noChangeAspect="1"/>
          </p:cNvPicPr>
          <p:nvPr/>
        </p:nvPicPr>
        <p:blipFill>
          <a:blip r:embed="rId2"/>
          <a:stretch>
            <a:fillRect/>
          </a:stretch>
        </p:blipFill>
        <p:spPr>
          <a:xfrm>
            <a:off x="9994543" y="609159"/>
            <a:ext cx="2001514" cy="2819841"/>
          </a:xfrm>
          <a:prstGeom prst="rect">
            <a:avLst/>
          </a:prstGeom>
        </p:spPr>
      </p:pic>
      <p:sp>
        <p:nvSpPr>
          <p:cNvPr id="4" name="Tijdelijke aanduiding voor inhoud 3">
            <a:extLst>
              <a:ext uri="{FF2B5EF4-FFF2-40B4-BE49-F238E27FC236}">
                <a16:creationId xmlns:a16="http://schemas.microsoft.com/office/drawing/2014/main" id="{9DFE16D5-3F54-41C4-B989-0AC27BBEF31C}"/>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28F945DD-D79C-4223-BA08-3CFE9D0DEE0D}"/>
              </a:ext>
            </a:extLst>
          </p:cNvPr>
          <p:cNvPicPr>
            <a:picLocks noChangeAspect="1"/>
          </p:cNvPicPr>
          <p:nvPr/>
        </p:nvPicPr>
        <p:blipFill>
          <a:blip r:embed="rId3"/>
          <a:stretch>
            <a:fillRect/>
          </a:stretch>
        </p:blipFill>
        <p:spPr>
          <a:xfrm>
            <a:off x="1637913" y="1554317"/>
            <a:ext cx="8916173" cy="3749365"/>
          </a:xfrm>
          <a:prstGeom prst="rect">
            <a:avLst/>
          </a:prstGeom>
        </p:spPr>
      </p:pic>
    </p:spTree>
    <p:extLst>
      <p:ext uri="{BB962C8B-B14F-4D97-AF65-F5344CB8AC3E}">
        <p14:creationId xmlns:p14="http://schemas.microsoft.com/office/powerpoint/2010/main" val="16733818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FBB25-0CF3-48C5-8A25-5DB463A45E2A}"/>
              </a:ext>
            </a:extLst>
          </p:cNvPr>
          <p:cNvSpPr>
            <a:spLocks noGrp="1"/>
          </p:cNvSpPr>
          <p:nvPr>
            <p:ph type="title"/>
          </p:nvPr>
        </p:nvSpPr>
        <p:spPr>
          <a:xfrm>
            <a:off x="1291176" y="206869"/>
            <a:ext cx="9888000" cy="1116000"/>
          </a:xfrm>
        </p:spPr>
        <p:txBody>
          <a:bodyPr/>
          <a:lstStyle/>
          <a:p>
            <a:r>
              <a:rPr lang="nl-BE" dirty="0"/>
              <a:t>Boetecatalogus 2/5</a:t>
            </a:r>
          </a:p>
        </p:txBody>
      </p:sp>
      <p:pic>
        <p:nvPicPr>
          <p:cNvPr id="3" name="Afbeelding 2">
            <a:extLst>
              <a:ext uri="{FF2B5EF4-FFF2-40B4-BE49-F238E27FC236}">
                <a16:creationId xmlns:a16="http://schemas.microsoft.com/office/drawing/2014/main" id="{B42110D3-547B-4528-A360-60176137413E}"/>
              </a:ext>
            </a:extLst>
          </p:cNvPr>
          <p:cNvPicPr>
            <a:picLocks noChangeAspect="1"/>
          </p:cNvPicPr>
          <p:nvPr/>
        </p:nvPicPr>
        <p:blipFill>
          <a:blip r:embed="rId2"/>
          <a:stretch>
            <a:fillRect/>
          </a:stretch>
        </p:blipFill>
        <p:spPr>
          <a:xfrm>
            <a:off x="9871597" y="1322869"/>
            <a:ext cx="2341067" cy="3298222"/>
          </a:xfrm>
          <a:prstGeom prst="rect">
            <a:avLst/>
          </a:prstGeom>
        </p:spPr>
      </p:pic>
      <p:sp>
        <p:nvSpPr>
          <p:cNvPr id="4" name="Tijdelijke aanduiding voor inhoud 3">
            <a:extLst>
              <a:ext uri="{FF2B5EF4-FFF2-40B4-BE49-F238E27FC236}">
                <a16:creationId xmlns:a16="http://schemas.microsoft.com/office/drawing/2014/main" id="{61EE9E83-FC71-43EF-81FF-FC5EFC553ACC}"/>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D605F836-3D59-4B16-969D-229E86A85219}"/>
              </a:ext>
            </a:extLst>
          </p:cNvPr>
          <p:cNvPicPr>
            <a:picLocks noChangeAspect="1"/>
          </p:cNvPicPr>
          <p:nvPr/>
        </p:nvPicPr>
        <p:blipFill>
          <a:blip r:embed="rId3"/>
          <a:stretch>
            <a:fillRect/>
          </a:stretch>
        </p:blipFill>
        <p:spPr>
          <a:xfrm>
            <a:off x="1131336" y="764869"/>
            <a:ext cx="9164131" cy="5635863"/>
          </a:xfrm>
          <a:prstGeom prst="rect">
            <a:avLst/>
          </a:prstGeom>
        </p:spPr>
      </p:pic>
    </p:spTree>
    <p:extLst>
      <p:ext uri="{BB962C8B-B14F-4D97-AF65-F5344CB8AC3E}">
        <p14:creationId xmlns:p14="http://schemas.microsoft.com/office/powerpoint/2010/main" val="41917415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487DC-ACCA-4B28-924F-E1426DE49CE1}"/>
              </a:ext>
            </a:extLst>
          </p:cNvPr>
          <p:cNvSpPr>
            <a:spLocks noGrp="1"/>
          </p:cNvSpPr>
          <p:nvPr>
            <p:ph type="title"/>
          </p:nvPr>
        </p:nvSpPr>
        <p:spPr>
          <a:xfrm>
            <a:off x="991153" y="205584"/>
            <a:ext cx="9888000" cy="1116000"/>
          </a:xfrm>
        </p:spPr>
        <p:txBody>
          <a:bodyPr/>
          <a:lstStyle/>
          <a:p>
            <a:r>
              <a:rPr lang="nl-BE" dirty="0"/>
              <a:t>Boetecatalogus 3/5</a:t>
            </a:r>
          </a:p>
        </p:txBody>
      </p:sp>
      <p:pic>
        <p:nvPicPr>
          <p:cNvPr id="3" name="Afbeelding 2">
            <a:extLst>
              <a:ext uri="{FF2B5EF4-FFF2-40B4-BE49-F238E27FC236}">
                <a16:creationId xmlns:a16="http://schemas.microsoft.com/office/drawing/2014/main" id="{D250083A-BFC2-4F83-AECD-1733955EFBB2}"/>
              </a:ext>
            </a:extLst>
          </p:cNvPr>
          <p:cNvPicPr>
            <a:picLocks noChangeAspect="1"/>
          </p:cNvPicPr>
          <p:nvPr/>
        </p:nvPicPr>
        <p:blipFill>
          <a:blip r:embed="rId2"/>
          <a:stretch>
            <a:fillRect/>
          </a:stretch>
        </p:blipFill>
        <p:spPr>
          <a:xfrm>
            <a:off x="10074218" y="1690687"/>
            <a:ext cx="1896795" cy="2672307"/>
          </a:xfrm>
          <a:prstGeom prst="rect">
            <a:avLst/>
          </a:prstGeom>
        </p:spPr>
      </p:pic>
      <p:sp>
        <p:nvSpPr>
          <p:cNvPr id="4" name="Tijdelijke aanduiding voor inhoud 3">
            <a:extLst>
              <a:ext uri="{FF2B5EF4-FFF2-40B4-BE49-F238E27FC236}">
                <a16:creationId xmlns:a16="http://schemas.microsoft.com/office/drawing/2014/main" id="{994A0D45-075E-4712-9AC9-C76481403009}"/>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DBD4B6CA-80BA-4276-A7AE-C98228542BFD}"/>
              </a:ext>
            </a:extLst>
          </p:cNvPr>
          <p:cNvPicPr>
            <a:picLocks noChangeAspect="1"/>
          </p:cNvPicPr>
          <p:nvPr/>
        </p:nvPicPr>
        <p:blipFill>
          <a:blip r:embed="rId3"/>
          <a:stretch>
            <a:fillRect/>
          </a:stretch>
        </p:blipFill>
        <p:spPr>
          <a:xfrm>
            <a:off x="846667" y="831055"/>
            <a:ext cx="9489547" cy="5195890"/>
          </a:xfrm>
          <a:prstGeom prst="rect">
            <a:avLst/>
          </a:prstGeom>
        </p:spPr>
      </p:pic>
    </p:spTree>
    <p:extLst>
      <p:ext uri="{BB962C8B-B14F-4D97-AF65-F5344CB8AC3E}">
        <p14:creationId xmlns:p14="http://schemas.microsoft.com/office/powerpoint/2010/main" val="38007666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487DC-ACCA-4B28-924F-E1426DE49CE1}"/>
              </a:ext>
            </a:extLst>
          </p:cNvPr>
          <p:cNvSpPr>
            <a:spLocks noGrp="1"/>
          </p:cNvSpPr>
          <p:nvPr>
            <p:ph type="title"/>
          </p:nvPr>
        </p:nvSpPr>
        <p:spPr>
          <a:xfrm>
            <a:off x="991153" y="205584"/>
            <a:ext cx="9888000" cy="1116000"/>
          </a:xfrm>
        </p:spPr>
        <p:txBody>
          <a:bodyPr/>
          <a:lstStyle/>
          <a:p>
            <a:r>
              <a:rPr lang="nl-BE" dirty="0"/>
              <a:t>Boetecatalogus 4/5</a:t>
            </a:r>
          </a:p>
        </p:txBody>
      </p:sp>
      <p:pic>
        <p:nvPicPr>
          <p:cNvPr id="3" name="Afbeelding 2">
            <a:extLst>
              <a:ext uri="{FF2B5EF4-FFF2-40B4-BE49-F238E27FC236}">
                <a16:creationId xmlns:a16="http://schemas.microsoft.com/office/drawing/2014/main" id="{D250083A-BFC2-4F83-AECD-1733955EFBB2}"/>
              </a:ext>
            </a:extLst>
          </p:cNvPr>
          <p:cNvPicPr>
            <a:picLocks noChangeAspect="1"/>
          </p:cNvPicPr>
          <p:nvPr/>
        </p:nvPicPr>
        <p:blipFill>
          <a:blip r:embed="rId2"/>
          <a:stretch>
            <a:fillRect/>
          </a:stretch>
        </p:blipFill>
        <p:spPr>
          <a:xfrm>
            <a:off x="10074218" y="1690687"/>
            <a:ext cx="1896795" cy="2672307"/>
          </a:xfrm>
          <a:prstGeom prst="rect">
            <a:avLst/>
          </a:prstGeom>
        </p:spPr>
      </p:pic>
      <p:sp>
        <p:nvSpPr>
          <p:cNvPr id="4" name="Tijdelijke aanduiding voor inhoud 3">
            <a:extLst>
              <a:ext uri="{FF2B5EF4-FFF2-40B4-BE49-F238E27FC236}">
                <a16:creationId xmlns:a16="http://schemas.microsoft.com/office/drawing/2014/main" id="{AB816F26-ED15-4B78-8B27-649940667B65}"/>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E0BC8CBD-1DC5-4856-A84C-E4407A743999}"/>
              </a:ext>
            </a:extLst>
          </p:cNvPr>
          <p:cNvPicPr>
            <a:picLocks noChangeAspect="1"/>
          </p:cNvPicPr>
          <p:nvPr/>
        </p:nvPicPr>
        <p:blipFill>
          <a:blip r:embed="rId3"/>
          <a:stretch>
            <a:fillRect/>
          </a:stretch>
        </p:blipFill>
        <p:spPr>
          <a:xfrm>
            <a:off x="991153" y="763584"/>
            <a:ext cx="9217995" cy="5806549"/>
          </a:xfrm>
          <a:prstGeom prst="rect">
            <a:avLst/>
          </a:prstGeom>
        </p:spPr>
      </p:pic>
    </p:spTree>
    <p:extLst>
      <p:ext uri="{BB962C8B-B14F-4D97-AF65-F5344CB8AC3E}">
        <p14:creationId xmlns:p14="http://schemas.microsoft.com/office/powerpoint/2010/main" val="35682679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487DC-ACCA-4B28-924F-E1426DE49CE1}"/>
              </a:ext>
            </a:extLst>
          </p:cNvPr>
          <p:cNvSpPr>
            <a:spLocks noGrp="1"/>
          </p:cNvSpPr>
          <p:nvPr>
            <p:ph type="title"/>
          </p:nvPr>
        </p:nvSpPr>
        <p:spPr>
          <a:xfrm>
            <a:off x="991153" y="205584"/>
            <a:ext cx="9888000" cy="1116000"/>
          </a:xfrm>
        </p:spPr>
        <p:txBody>
          <a:bodyPr/>
          <a:lstStyle/>
          <a:p>
            <a:r>
              <a:rPr lang="nl-BE" dirty="0"/>
              <a:t>Boetecatalogus 5/5</a:t>
            </a:r>
          </a:p>
        </p:txBody>
      </p:sp>
      <p:pic>
        <p:nvPicPr>
          <p:cNvPr id="3" name="Afbeelding 2">
            <a:extLst>
              <a:ext uri="{FF2B5EF4-FFF2-40B4-BE49-F238E27FC236}">
                <a16:creationId xmlns:a16="http://schemas.microsoft.com/office/drawing/2014/main" id="{D250083A-BFC2-4F83-AECD-1733955EFBB2}"/>
              </a:ext>
            </a:extLst>
          </p:cNvPr>
          <p:cNvPicPr>
            <a:picLocks noChangeAspect="1"/>
          </p:cNvPicPr>
          <p:nvPr/>
        </p:nvPicPr>
        <p:blipFill>
          <a:blip r:embed="rId2"/>
          <a:stretch>
            <a:fillRect/>
          </a:stretch>
        </p:blipFill>
        <p:spPr>
          <a:xfrm>
            <a:off x="9229091" y="3186545"/>
            <a:ext cx="1896795" cy="2672307"/>
          </a:xfrm>
          <a:prstGeom prst="rect">
            <a:avLst/>
          </a:prstGeom>
        </p:spPr>
      </p:pic>
      <p:pic>
        <p:nvPicPr>
          <p:cNvPr id="6" name="Tijdelijke aanduiding voor inhoud 5">
            <a:extLst>
              <a:ext uri="{FF2B5EF4-FFF2-40B4-BE49-F238E27FC236}">
                <a16:creationId xmlns:a16="http://schemas.microsoft.com/office/drawing/2014/main" id="{141FEDCA-865D-43B8-8B32-5D443E51927A}"/>
              </a:ext>
            </a:extLst>
          </p:cNvPr>
          <p:cNvPicPr>
            <a:picLocks noGrp="1" noChangeAspect="1"/>
          </p:cNvPicPr>
          <p:nvPr>
            <p:ph idx="1"/>
          </p:nvPr>
        </p:nvPicPr>
        <p:blipFill>
          <a:blip r:embed="rId3"/>
          <a:stretch>
            <a:fillRect/>
          </a:stretch>
        </p:blipFill>
        <p:spPr>
          <a:xfrm>
            <a:off x="753957" y="1013303"/>
            <a:ext cx="10884547" cy="2173242"/>
          </a:xfrm>
          <a:prstGeom prst="rect">
            <a:avLst/>
          </a:prstGeom>
        </p:spPr>
      </p:pic>
    </p:spTree>
    <p:extLst>
      <p:ext uri="{BB962C8B-B14F-4D97-AF65-F5344CB8AC3E}">
        <p14:creationId xmlns:p14="http://schemas.microsoft.com/office/powerpoint/2010/main" val="15440111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470E3-C3EB-4613-A55E-1E698D5AB649}"/>
              </a:ext>
            </a:extLst>
          </p:cNvPr>
          <p:cNvSpPr>
            <a:spLocks noGrp="1"/>
          </p:cNvSpPr>
          <p:nvPr>
            <p:ph type="title"/>
          </p:nvPr>
        </p:nvSpPr>
        <p:spPr/>
        <p:txBody>
          <a:bodyPr/>
          <a:lstStyle/>
          <a:p>
            <a:r>
              <a:rPr lang="nl-BE" dirty="0"/>
              <a:t>           Beroep tegen beslissingen</a:t>
            </a:r>
          </a:p>
        </p:txBody>
      </p:sp>
      <p:sp>
        <p:nvSpPr>
          <p:cNvPr id="3" name="Tijdelijke aanduiding voor inhoud 2">
            <a:extLst>
              <a:ext uri="{FF2B5EF4-FFF2-40B4-BE49-F238E27FC236}">
                <a16:creationId xmlns:a16="http://schemas.microsoft.com/office/drawing/2014/main" id="{67A694A5-181C-4C14-8FCE-46796D72B413}"/>
              </a:ext>
            </a:extLst>
          </p:cNvPr>
          <p:cNvSpPr>
            <a:spLocks noGrp="1"/>
          </p:cNvSpPr>
          <p:nvPr>
            <p:ph idx="1"/>
          </p:nvPr>
        </p:nvSpPr>
        <p:spPr>
          <a:xfrm>
            <a:off x="1623517" y="1378775"/>
            <a:ext cx="9888000" cy="3672000"/>
          </a:xfrm>
        </p:spPr>
        <p:txBody>
          <a:bodyPr/>
          <a:lstStyle/>
          <a:p>
            <a:r>
              <a:rPr lang="nl-BE" dirty="0"/>
              <a:t>Tegen weigering, schorsing of intrekking van</a:t>
            </a:r>
          </a:p>
          <a:p>
            <a:pPr lvl="1"/>
            <a:r>
              <a:rPr lang="nl-BE" dirty="0"/>
              <a:t>Vergunning (artikel 18 BVR)</a:t>
            </a:r>
          </a:p>
          <a:p>
            <a:pPr lvl="1"/>
            <a:r>
              <a:rPr lang="nl-BE" dirty="0"/>
              <a:t>Bestuurderspas (artikel 28 BVR)</a:t>
            </a:r>
          </a:p>
          <a:p>
            <a:pPr lvl="1"/>
            <a:r>
              <a:rPr lang="nl-BE" dirty="0"/>
              <a:t> Machtiging (gemeentelijke regeling)</a:t>
            </a:r>
          </a:p>
          <a:p>
            <a:r>
              <a:rPr lang="nl-BE" dirty="0"/>
              <a:t>niet meer de gouverneur (wel nog voor oude vergunningen!)</a:t>
            </a:r>
          </a:p>
          <a:p>
            <a:r>
              <a:rPr lang="nl-BE" dirty="0"/>
              <a:t>bij departement MOW – binnen 15 dagen na betekening beslissing</a:t>
            </a:r>
          </a:p>
          <a:p>
            <a:r>
              <a:rPr lang="nl-BE" dirty="0">
                <a:hlinkClick r:id="rId2"/>
              </a:rPr>
              <a:t>www.mow-contact.be</a:t>
            </a:r>
            <a:r>
              <a:rPr lang="nl-BE" dirty="0"/>
              <a:t> </a:t>
            </a:r>
          </a:p>
          <a:p>
            <a:r>
              <a:rPr lang="nl-BE" dirty="0"/>
              <a:t>uitspraak binnen 3 maanden, </a:t>
            </a:r>
            <a:r>
              <a:rPr lang="nl-BE" dirty="0" err="1"/>
              <a:t>zoniet</a:t>
            </a:r>
            <a:r>
              <a:rPr lang="nl-BE" dirty="0"/>
              <a:t> bevestiging beslissing</a:t>
            </a:r>
          </a:p>
          <a:p>
            <a:r>
              <a:rPr lang="nl-BE" dirty="0"/>
              <a:t>intrekking, schorsing of beroep onmiddellijk in Centaurus2020 ingeven</a:t>
            </a:r>
          </a:p>
          <a:p>
            <a:r>
              <a:rPr lang="nl-BE" dirty="0"/>
              <a:t>beroep schort beslissing van gemeente niet op!</a:t>
            </a:r>
          </a:p>
        </p:txBody>
      </p:sp>
      <p:pic>
        <p:nvPicPr>
          <p:cNvPr id="4" name="Afbeelding 3">
            <a:extLst>
              <a:ext uri="{FF2B5EF4-FFF2-40B4-BE49-F238E27FC236}">
                <a16:creationId xmlns:a16="http://schemas.microsoft.com/office/drawing/2014/main" id="{D57B316E-961A-448E-98F6-43DBF62C504D}"/>
              </a:ext>
            </a:extLst>
          </p:cNvPr>
          <p:cNvPicPr>
            <a:picLocks noChangeAspect="1"/>
          </p:cNvPicPr>
          <p:nvPr/>
        </p:nvPicPr>
        <p:blipFill>
          <a:blip r:embed="rId3"/>
          <a:stretch>
            <a:fillRect/>
          </a:stretch>
        </p:blipFill>
        <p:spPr>
          <a:xfrm>
            <a:off x="411841" y="-103452"/>
            <a:ext cx="1713124" cy="1493649"/>
          </a:xfrm>
          <a:prstGeom prst="rect">
            <a:avLst/>
          </a:prstGeom>
        </p:spPr>
      </p:pic>
      <p:pic>
        <p:nvPicPr>
          <p:cNvPr id="5" name="Afbeelding 4">
            <a:extLst>
              <a:ext uri="{FF2B5EF4-FFF2-40B4-BE49-F238E27FC236}">
                <a16:creationId xmlns:a16="http://schemas.microsoft.com/office/drawing/2014/main" id="{750BAAF4-798E-4F7A-B28F-01ACCB9538FF}"/>
              </a:ext>
            </a:extLst>
          </p:cNvPr>
          <p:cNvPicPr>
            <a:picLocks noChangeAspect="1"/>
          </p:cNvPicPr>
          <p:nvPr/>
        </p:nvPicPr>
        <p:blipFill>
          <a:blip r:embed="rId4"/>
          <a:stretch>
            <a:fillRect/>
          </a:stretch>
        </p:blipFill>
        <p:spPr>
          <a:xfrm>
            <a:off x="9181491" y="401492"/>
            <a:ext cx="2330026" cy="1905628"/>
          </a:xfrm>
          <a:prstGeom prst="rect">
            <a:avLst/>
          </a:prstGeom>
        </p:spPr>
      </p:pic>
    </p:spTree>
    <p:extLst>
      <p:ext uri="{BB962C8B-B14F-4D97-AF65-F5344CB8AC3E}">
        <p14:creationId xmlns:p14="http://schemas.microsoft.com/office/powerpoint/2010/main" val="2210246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949A-2A12-4CF7-AF37-3D95A6D0C0DA}"/>
              </a:ext>
            </a:extLst>
          </p:cNvPr>
          <p:cNvSpPr>
            <a:spLocks noGrp="1"/>
          </p:cNvSpPr>
          <p:nvPr>
            <p:ph type="title"/>
          </p:nvPr>
        </p:nvSpPr>
        <p:spPr/>
        <p:txBody>
          <a:bodyPr/>
          <a:lstStyle/>
          <a:p>
            <a:r>
              <a:rPr lang="nl-BE" dirty="0"/>
              <a:t>Voorwaarden vergunning (2/4)</a:t>
            </a:r>
          </a:p>
        </p:txBody>
      </p:sp>
      <p:sp>
        <p:nvSpPr>
          <p:cNvPr id="3" name="Tijdelijke aanduiding voor inhoud 2">
            <a:extLst>
              <a:ext uri="{FF2B5EF4-FFF2-40B4-BE49-F238E27FC236}">
                <a16:creationId xmlns:a16="http://schemas.microsoft.com/office/drawing/2014/main" id="{D3D5544B-2DD6-4635-A56B-504CA4677F88}"/>
              </a:ext>
            </a:extLst>
          </p:cNvPr>
          <p:cNvSpPr>
            <a:spLocks noGrp="1"/>
          </p:cNvSpPr>
          <p:nvPr>
            <p:ph idx="1"/>
          </p:nvPr>
        </p:nvSpPr>
        <p:spPr>
          <a:xfrm>
            <a:off x="1528764" y="1649952"/>
            <a:ext cx="10081708" cy="4166945"/>
          </a:xfrm>
        </p:spPr>
        <p:txBody>
          <a:bodyPr>
            <a:normAutofit/>
          </a:bodyPr>
          <a:lstStyle/>
          <a:p>
            <a:r>
              <a:rPr lang="nl-NL" dirty="0"/>
              <a:t>Goed gedrag en zeden (art. 10 BVR):</a:t>
            </a:r>
          </a:p>
          <a:p>
            <a:pPr lvl="1"/>
            <a:r>
              <a:rPr lang="nl-BE" dirty="0"/>
              <a:t>geen criminele straf, al dan niet met uitstel/een veroordeling;</a:t>
            </a:r>
          </a:p>
          <a:p>
            <a:pPr lvl="1"/>
            <a:r>
              <a:rPr lang="nl-BE" dirty="0"/>
              <a:t>geen veroordelingen omwille van misdaden en wanbedrijven tegen de openbare trouw en eigendommen – fraude, oplichting, gedurende de laatste 5 jaar;</a:t>
            </a:r>
            <a:endParaRPr lang="nl-NL" dirty="0"/>
          </a:p>
        </p:txBody>
      </p:sp>
      <p:pic>
        <p:nvPicPr>
          <p:cNvPr id="4" name="Afbeelding 3">
            <a:extLst>
              <a:ext uri="{FF2B5EF4-FFF2-40B4-BE49-F238E27FC236}">
                <a16:creationId xmlns:a16="http://schemas.microsoft.com/office/drawing/2014/main" id="{621A7E44-26F5-4CE2-A6CA-1EF00BA44AB1}"/>
              </a:ext>
            </a:extLst>
          </p:cNvPr>
          <p:cNvPicPr>
            <a:picLocks noChangeAspect="1"/>
          </p:cNvPicPr>
          <p:nvPr/>
        </p:nvPicPr>
        <p:blipFill>
          <a:blip r:embed="rId2"/>
          <a:stretch>
            <a:fillRect/>
          </a:stretch>
        </p:blipFill>
        <p:spPr>
          <a:xfrm>
            <a:off x="8793876" y="189633"/>
            <a:ext cx="2816596" cy="1676545"/>
          </a:xfrm>
          <a:prstGeom prst="rect">
            <a:avLst/>
          </a:prstGeom>
        </p:spPr>
      </p:pic>
    </p:spTree>
    <p:extLst>
      <p:ext uri="{BB962C8B-B14F-4D97-AF65-F5344CB8AC3E}">
        <p14:creationId xmlns:p14="http://schemas.microsoft.com/office/powerpoint/2010/main" val="28617921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F26DE-3CE0-488D-8FE1-5C3365FBB39B}"/>
              </a:ext>
            </a:extLst>
          </p:cNvPr>
          <p:cNvSpPr>
            <a:spLocks noGrp="1"/>
          </p:cNvSpPr>
          <p:nvPr>
            <p:ph type="title"/>
          </p:nvPr>
        </p:nvSpPr>
        <p:spPr/>
        <p:txBody>
          <a:bodyPr/>
          <a:lstStyle/>
          <a:p>
            <a:r>
              <a:rPr lang="nl-NL" dirty="0"/>
              <a:t>                     Klachten van reizigers</a:t>
            </a:r>
            <a:br>
              <a:rPr lang="nl-NL" dirty="0"/>
            </a:br>
            <a:endParaRPr lang="nl-BE" dirty="0"/>
          </a:p>
        </p:txBody>
      </p:sp>
      <p:sp>
        <p:nvSpPr>
          <p:cNvPr id="3" name="Tijdelijke aanduiding voor inhoud 2">
            <a:extLst>
              <a:ext uri="{FF2B5EF4-FFF2-40B4-BE49-F238E27FC236}">
                <a16:creationId xmlns:a16="http://schemas.microsoft.com/office/drawing/2014/main" id="{EBA6273D-6EE6-4025-B28C-A9424091C317}"/>
              </a:ext>
            </a:extLst>
          </p:cNvPr>
          <p:cNvSpPr>
            <a:spLocks noGrp="1"/>
          </p:cNvSpPr>
          <p:nvPr>
            <p:ph idx="1"/>
          </p:nvPr>
        </p:nvSpPr>
        <p:spPr/>
        <p:txBody>
          <a:bodyPr>
            <a:normAutofit fontScale="85000" lnSpcReduction="20000"/>
          </a:bodyPr>
          <a:lstStyle/>
          <a:p>
            <a:r>
              <a:rPr lang="nl-NL" dirty="0"/>
              <a:t>Eerst bij exploitant</a:t>
            </a:r>
          </a:p>
          <a:p>
            <a:r>
              <a:rPr lang="nl-NL" dirty="0"/>
              <a:t>Eerste instantie</a:t>
            </a:r>
          </a:p>
          <a:p>
            <a:pPr lvl="1"/>
            <a:r>
              <a:rPr lang="nl-NL" dirty="0"/>
              <a:t>Politie </a:t>
            </a:r>
          </a:p>
          <a:p>
            <a:pPr lvl="1"/>
            <a:r>
              <a:rPr lang="nl-NL" dirty="0"/>
              <a:t>Vergunning- of </a:t>
            </a:r>
            <a:r>
              <a:rPr lang="nl-NL" dirty="0" err="1"/>
              <a:t>machtigingverlenende</a:t>
            </a:r>
            <a:r>
              <a:rPr lang="nl-NL" dirty="0"/>
              <a:t> gemeente</a:t>
            </a:r>
          </a:p>
          <a:p>
            <a:r>
              <a:rPr lang="nl-NL" dirty="0"/>
              <a:t>Beroepsinstantie</a:t>
            </a:r>
          </a:p>
          <a:p>
            <a:pPr lvl="1"/>
            <a:r>
              <a:rPr lang="nl-NL" dirty="0"/>
              <a:t>Als geen genoegdoening</a:t>
            </a:r>
          </a:p>
          <a:p>
            <a:pPr lvl="1"/>
            <a:r>
              <a:rPr lang="nl-NL" dirty="0"/>
              <a:t>Als niet behandeld binnen 30 dagen</a:t>
            </a:r>
          </a:p>
          <a:p>
            <a:pPr lvl="1"/>
            <a:r>
              <a:rPr lang="nl-NL" dirty="0"/>
              <a:t>klacht indienen bij het klachtenorgaan </a:t>
            </a:r>
            <a:r>
              <a:rPr lang="nl-NL" dirty="0">
                <a:hlinkClick r:id="rId2"/>
              </a:rPr>
              <a:t>www.mow-contact.be</a:t>
            </a:r>
            <a:r>
              <a:rPr lang="nl-NL" dirty="0"/>
              <a:t> </a:t>
            </a:r>
          </a:p>
          <a:p>
            <a:pPr marL="0" indent="0">
              <a:buNone/>
            </a:pPr>
            <a:endParaRPr lang="nl-NL" dirty="0"/>
          </a:p>
          <a:p>
            <a:pPr marL="0" indent="0">
              <a:buNone/>
            </a:pPr>
            <a:r>
              <a:rPr lang="nl-NL" dirty="0"/>
              <a:t>De coördinaten van deze klachtenorganen moeten in iedere taxi duidelijk leesbaar voor de klanten te vinden zijn (op vergunningskaart)</a:t>
            </a:r>
          </a:p>
          <a:p>
            <a:endParaRPr lang="nl-BE" dirty="0"/>
          </a:p>
        </p:txBody>
      </p:sp>
      <p:pic>
        <p:nvPicPr>
          <p:cNvPr id="5" name="Afbeelding 4">
            <a:extLst>
              <a:ext uri="{FF2B5EF4-FFF2-40B4-BE49-F238E27FC236}">
                <a16:creationId xmlns:a16="http://schemas.microsoft.com/office/drawing/2014/main" id="{DA9F3B9E-B25F-4C47-B685-DFBA35A3400C}"/>
              </a:ext>
            </a:extLst>
          </p:cNvPr>
          <p:cNvPicPr>
            <a:picLocks noChangeAspect="1"/>
          </p:cNvPicPr>
          <p:nvPr/>
        </p:nvPicPr>
        <p:blipFill>
          <a:blip r:embed="rId3"/>
          <a:stretch>
            <a:fillRect/>
          </a:stretch>
        </p:blipFill>
        <p:spPr>
          <a:xfrm>
            <a:off x="981037" y="230188"/>
            <a:ext cx="1707028" cy="1396105"/>
          </a:xfrm>
          <a:prstGeom prst="rect">
            <a:avLst/>
          </a:prstGeom>
        </p:spPr>
      </p:pic>
    </p:spTree>
    <p:extLst>
      <p:ext uri="{BB962C8B-B14F-4D97-AF65-F5344CB8AC3E}">
        <p14:creationId xmlns:p14="http://schemas.microsoft.com/office/powerpoint/2010/main" val="5015338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17A5D-2D05-4F28-8FB6-BA101EB911A7}"/>
              </a:ext>
            </a:extLst>
          </p:cNvPr>
          <p:cNvSpPr>
            <a:spLocks noGrp="1"/>
          </p:cNvSpPr>
          <p:nvPr>
            <p:ph type="title"/>
          </p:nvPr>
        </p:nvSpPr>
        <p:spPr/>
        <p:txBody>
          <a:bodyPr/>
          <a:lstStyle/>
          <a:p>
            <a:r>
              <a:rPr lang="nl-NL" dirty="0"/>
              <a:t>                 samenstelling klachtenorgaan</a:t>
            </a:r>
            <a:endParaRPr lang="nl-BE" dirty="0"/>
          </a:p>
        </p:txBody>
      </p:sp>
      <p:sp>
        <p:nvSpPr>
          <p:cNvPr id="3" name="Tijdelijke aanduiding voor inhoud 2">
            <a:extLst>
              <a:ext uri="{FF2B5EF4-FFF2-40B4-BE49-F238E27FC236}">
                <a16:creationId xmlns:a16="http://schemas.microsoft.com/office/drawing/2014/main" id="{C81CD256-5CDC-4A8F-958D-368384E65C12}"/>
              </a:ext>
            </a:extLst>
          </p:cNvPr>
          <p:cNvSpPr>
            <a:spLocks noGrp="1"/>
          </p:cNvSpPr>
          <p:nvPr>
            <p:ph idx="1"/>
          </p:nvPr>
        </p:nvSpPr>
        <p:spPr>
          <a:xfrm>
            <a:off x="1736164" y="1907976"/>
            <a:ext cx="9888000" cy="3672000"/>
          </a:xfrm>
        </p:spPr>
        <p:txBody>
          <a:bodyPr>
            <a:normAutofit fontScale="92500" lnSpcReduction="20000"/>
          </a:bodyPr>
          <a:lstStyle/>
          <a:p>
            <a:r>
              <a:rPr lang="nl-NL" dirty="0"/>
              <a:t>Nationale Groepering van Ondernemingen met Taxi- en Locatievoertuigen met chauffeur (GTL);</a:t>
            </a:r>
          </a:p>
          <a:p>
            <a:r>
              <a:rPr lang="nl-NL" dirty="0"/>
              <a:t>de tussenpersonen;</a:t>
            </a:r>
          </a:p>
          <a:p>
            <a:r>
              <a:rPr lang="nl-NL" dirty="0"/>
              <a:t>twee gebruikers;</a:t>
            </a:r>
          </a:p>
          <a:p>
            <a:r>
              <a:rPr lang="nl-NL" dirty="0"/>
              <a:t>een vertegenwoordiger vergunningverlenende gemeenten;</a:t>
            </a:r>
          </a:p>
          <a:p>
            <a:r>
              <a:rPr lang="nl-NL" dirty="0"/>
              <a:t>een vertegenwoordiger Overleg voor de Diensten Aangepast Vervoer;</a:t>
            </a:r>
          </a:p>
          <a:p>
            <a:r>
              <a:rPr lang="nl-NL" dirty="0"/>
              <a:t>een vertegenwoordiger van de vakbondsorganisaties die in het Sociaal Fonds Taxi en VVB vertegenwoordigd zijn.</a:t>
            </a:r>
          </a:p>
          <a:p>
            <a:pPr marL="0" indent="0">
              <a:buNone/>
            </a:pPr>
            <a:endParaRPr lang="nl-NL" dirty="0"/>
          </a:p>
          <a:p>
            <a:pPr marL="0" indent="0">
              <a:buNone/>
            </a:pPr>
            <a:r>
              <a:rPr lang="nl-NL" dirty="0"/>
              <a:t>Jaarlijks verslag aan de minister over werkzaamheden</a:t>
            </a:r>
            <a:endParaRPr lang="nl-BE" dirty="0"/>
          </a:p>
        </p:txBody>
      </p:sp>
      <p:pic>
        <p:nvPicPr>
          <p:cNvPr id="4" name="Afbeelding 3">
            <a:extLst>
              <a:ext uri="{FF2B5EF4-FFF2-40B4-BE49-F238E27FC236}">
                <a16:creationId xmlns:a16="http://schemas.microsoft.com/office/drawing/2014/main" id="{3E07B3D1-0197-4273-8E6A-9DF7A6E4235C}"/>
              </a:ext>
            </a:extLst>
          </p:cNvPr>
          <p:cNvPicPr>
            <a:picLocks noChangeAspect="1"/>
          </p:cNvPicPr>
          <p:nvPr/>
        </p:nvPicPr>
        <p:blipFill>
          <a:blip r:embed="rId2"/>
          <a:stretch>
            <a:fillRect/>
          </a:stretch>
        </p:blipFill>
        <p:spPr>
          <a:xfrm>
            <a:off x="1010271" y="123011"/>
            <a:ext cx="1707028" cy="1396105"/>
          </a:xfrm>
          <a:prstGeom prst="rect">
            <a:avLst/>
          </a:prstGeom>
        </p:spPr>
      </p:pic>
    </p:spTree>
    <p:extLst>
      <p:ext uri="{BB962C8B-B14F-4D97-AF65-F5344CB8AC3E}">
        <p14:creationId xmlns:p14="http://schemas.microsoft.com/office/powerpoint/2010/main" val="17927654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82D3045-9150-4EC1-88E8-DB6DC6CD8D67}"/>
              </a:ext>
            </a:extLst>
          </p:cNvPr>
          <p:cNvSpPr>
            <a:spLocks noGrp="1"/>
          </p:cNvSpPr>
          <p:nvPr>
            <p:ph type="subTitle" idx="1"/>
          </p:nvPr>
        </p:nvSpPr>
        <p:spPr>
          <a:xfrm>
            <a:off x="766541" y="1510327"/>
            <a:ext cx="7866015" cy="3076998"/>
          </a:xfrm>
        </p:spPr>
        <p:txBody>
          <a:bodyPr/>
          <a:lstStyle/>
          <a:p>
            <a:pPr marL="457200" indent="-457200">
              <a:lnSpc>
                <a:spcPct val="100000"/>
              </a:lnSpc>
              <a:buFont typeface="Arial" panose="020B0604020202020204" pitchFamily="34" charset="0"/>
              <a:buChar char="•"/>
            </a:pPr>
            <a:r>
              <a:rPr lang="nl-BE" sz="3200" dirty="0"/>
              <a:t>Centaurus2010 “dooft uit” op </a:t>
            </a:r>
            <a:br>
              <a:rPr lang="nl-BE" sz="3200" dirty="0"/>
            </a:br>
            <a:r>
              <a:rPr lang="nl-BE" sz="3200" dirty="0"/>
              <a:t>termijn van 5 jaar</a:t>
            </a:r>
          </a:p>
          <a:p>
            <a:pPr marL="457200" indent="-457200">
              <a:lnSpc>
                <a:spcPct val="100000"/>
              </a:lnSpc>
              <a:buFont typeface="Arial" panose="020B0604020202020204" pitchFamily="34" charset="0"/>
              <a:buChar char="•"/>
            </a:pPr>
            <a:endParaRPr lang="nl-BE" sz="3200" dirty="0"/>
          </a:p>
          <a:p>
            <a:pPr marL="457200" indent="-457200">
              <a:lnSpc>
                <a:spcPct val="100000"/>
              </a:lnSpc>
              <a:buFont typeface="Arial" panose="020B0604020202020204" pitchFamily="34" charset="0"/>
              <a:buChar char="•"/>
            </a:pPr>
            <a:r>
              <a:rPr lang="nl-BE" sz="3200" dirty="0"/>
              <a:t>Nieuwe databanken Centaurus2020</a:t>
            </a:r>
            <a:br>
              <a:rPr lang="nl-BE" sz="3200" dirty="0"/>
            </a:br>
            <a:r>
              <a:rPr lang="nl-BE" sz="3200" dirty="0"/>
              <a:t>en Chiron</a:t>
            </a:r>
          </a:p>
          <a:p>
            <a:pPr marL="457200" indent="-457200">
              <a:lnSpc>
                <a:spcPct val="100000"/>
              </a:lnSpc>
              <a:buFont typeface="Arial" panose="020B0604020202020204" pitchFamily="34" charset="0"/>
              <a:buChar char="•"/>
            </a:pPr>
            <a:endParaRPr lang="nl-BE" sz="3200" dirty="0"/>
          </a:p>
          <a:p>
            <a:pPr marL="457200" indent="-457200">
              <a:lnSpc>
                <a:spcPct val="100000"/>
              </a:lnSpc>
              <a:buFont typeface="Arial" panose="020B0604020202020204" pitchFamily="34" charset="0"/>
              <a:buChar char="•"/>
            </a:pPr>
            <a:r>
              <a:rPr lang="nl-BE" sz="3200" dirty="0"/>
              <a:t>Gegevensbanken staan los van elkaar</a:t>
            </a:r>
          </a:p>
        </p:txBody>
      </p:sp>
      <p:pic>
        <p:nvPicPr>
          <p:cNvPr id="2" name="Afbeelding 1">
            <a:extLst>
              <a:ext uri="{FF2B5EF4-FFF2-40B4-BE49-F238E27FC236}">
                <a16:creationId xmlns:a16="http://schemas.microsoft.com/office/drawing/2014/main" id="{212B0321-ADE8-41E4-80AA-9CC2956E95BE}"/>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7483416" y="0"/>
            <a:ext cx="4708584" cy="3438948"/>
          </a:xfrm>
          <a:prstGeom prst="rect">
            <a:avLst/>
          </a:prstGeom>
        </p:spPr>
      </p:pic>
    </p:spTree>
    <p:extLst>
      <p:ext uri="{BB962C8B-B14F-4D97-AF65-F5344CB8AC3E}">
        <p14:creationId xmlns:p14="http://schemas.microsoft.com/office/powerpoint/2010/main" val="30614901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1DCBD-7593-4BB5-A5A5-3ED58528AE90}"/>
              </a:ext>
            </a:extLst>
          </p:cNvPr>
          <p:cNvSpPr>
            <a:spLocks noGrp="1"/>
          </p:cNvSpPr>
          <p:nvPr>
            <p:ph type="title"/>
          </p:nvPr>
        </p:nvSpPr>
        <p:spPr>
          <a:xfrm>
            <a:off x="1851764" y="800815"/>
            <a:ext cx="9888000" cy="1116000"/>
          </a:xfrm>
        </p:spPr>
        <p:txBody>
          <a:bodyPr/>
          <a:lstStyle/>
          <a:p>
            <a:r>
              <a:rPr lang="nl-BE" dirty="0"/>
              <a:t>3 gegevensbanken departement</a:t>
            </a:r>
          </a:p>
        </p:txBody>
      </p:sp>
      <p:sp>
        <p:nvSpPr>
          <p:cNvPr id="3" name="Tijdelijke aanduiding voor inhoud 2">
            <a:extLst>
              <a:ext uri="{FF2B5EF4-FFF2-40B4-BE49-F238E27FC236}">
                <a16:creationId xmlns:a16="http://schemas.microsoft.com/office/drawing/2014/main" id="{8CB2C805-FC40-4BB7-A30B-1BE00FD67D44}"/>
              </a:ext>
            </a:extLst>
          </p:cNvPr>
          <p:cNvSpPr>
            <a:spLocks noGrp="1"/>
          </p:cNvSpPr>
          <p:nvPr>
            <p:ph idx="1"/>
          </p:nvPr>
        </p:nvSpPr>
        <p:spPr>
          <a:xfrm>
            <a:off x="1297927" y="1475909"/>
            <a:ext cx="9888000" cy="4349157"/>
          </a:xfrm>
        </p:spPr>
        <p:txBody>
          <a:bodyPr/>
          <a:lstStyle/>
          <a:p>
            <a:r>
              <a:rPr lang="nl-NL" dirty="0"/>
              <a:t>CENTAURUS2010 ‘taxidiensten en diensten voor het verhuren van voertuigen met bestuurder’: </a:t>
            </a:r>
          </a:p>
          <a:p>
            <a:pPr marL="0" lvl="1" indent="0">
              <a:buNone/>
            </a:pPr>
            <a:r>
              <a:rPr lang="nl-NL" sz="2400" b="1" dirty="0">
                <a:solidFill>
                  <a:schemeClr val="tx1"/>
                </a:solidFill>
              </a:rPr>
              <a:t>=&gt; Voor vergunningen die tot en met 31 december 2019 worden uitgereikt.</a:t>
            </a:r>
          </a:p>
          <a:p>
            <a:pPr marL="0" lvl="1" indent="0">
              <a:buNone/>
            </a:pPr>
            <a:r>
              <a:rPr lang="nl-NL" sz="2400" b="1" dirty="0">
                <a:solidFill>
                  <a:schemeClr val="tx1"/>
                </a:solidFill>
              </a:rPr>
              <a:t>Blijft actief voor die vergunningen, tot die allemaal zijn afgelopen (nog tot einde 2024)</a:t>
            </a:r>
          </a:p>
          <a:p>
            <a:r>
              <a:rPr lang="nl-NL" dirty="0"/>
              <a:t>CENTAURUS2020 ‘Individueel Bezoldigd Personenvervoer’:</a:t>
            </a:r>
          </a:p>
          <a:p>
            <a:pPr marL="0" lvl="1" indent="0">
              <a:buNone/>
            </a:pPr>
            <a:r>
              <a:rPr lang="nl-NL" sz="2400" b="1" dirty="0">
                <a:solidFill>
                  <a:schemeClr val="tx1"/>
                </a:solidFill>
              </a:rPr>
              <a:t>  =&gt; Voor vergunningen/machtigingen/ bestuurderspassen</a:t>
            </a:r>
          </a:p>
          <a:p>
            <a:pPr marL="0" lvl="1" indent="0">
              <a:buNone/>
            </a:pPr>
            <a:r>
              <a:rPr lang="nl-NL" sz="2400" b="1" dirty="0">
                <a:solidFill>
                  <a:schemeClr val="tx1"/>
                </a:solidFill>
              </a:rPr>
              <a:t>   vanaf </a:t>
            </a:r>
            <a:r>
              <a:rPr lang="nl-NL" b="1" dirty="0">
                <a:solidFill>
                  <a:schemeClr val="tx1"/>
                </a:solidFill>
              </a:rPr>
              <a:t>1 januari 2020 </a:t>
            </a:r>
          </a:p>
          <a:p>
            <a:r>
              <a:rPr lang="nl-NL" dirty="0"/>
              <a:t>CHIRON rittendatabank</a:t>
            </a:r>
          </a:p>
          <a:p>
            <a:endParaRPr lang="nl-BE" dirty="0"/>
          </a:p>
        </p:txBody>
      </p:sp>
      <p:pic>
        <p:nvPicPr>
          <p:cNvPr id="4" name="Afbeelding 3">
            <a:extLst>
              <a:ext uri="{FF2B5EF4-FFF2-40B4-BE49-F238E27FC236}">
                <a16:creationId xmlns:a16="http://schemas.microsoft.com/office/drawing/2014/main" id="{90A8D843-57E0-4C0D-8006-D693A4D63585}"/>
              </a:ext>
            </a:extLst>
          </p:cNvPr>
          <p:cNvPicPr>
            <a:picLocks noChangeAspect="1"/>
          </p:cNvPicPr>
          <p:nvPr/>
        </p:nvPicPr>
        <p:blipFill>
          <a:blip r:embed="rId2"/>
          <a:stretch>
            <a:fillRect/>
          </a:stretch>
        </p:blipFill>
        <p:spPr>
          <a:xfrm>
            <a:off x="9133114" y="4554597"/>
            <a:ext cx="2220686" cy="1622366"/>
          </a:xfrm>
          <a:prstGeom prst="rect">
            <a:avLst/>
          </a:prstGeom>
        </p:spPr>
      </p:pic>
      <p:sp>
        <p:nvSpPr>
          <p:cNvPr id="5" name="Rechthoek 4">
            <a:extLst>
              <a:ext uri="{FF2B5EF4-FFF2-40B4-BE49-F238E27FC236}">
                <a16:creationId xmlns:a16="http://schemas.microsoft.com/office/drawing/2014/main" id="{98B58784-C2D4-4240-8898-FF7C2F8CA466}"/>
              </a:ext>
            </a:extLst>
          </p:cNvPr>
          <p:cNvSpPr/>
          <p:nvPr/>
        </p:nvSpPr>
        <p:spPr>
          <a:xfrm rot="764017">
            <a:off x="6446579" y="527519"/>
            <a:ext cx="5713927" cy="923330"/>
          </a:xfrm>
          <a:prstGeom prst="rect">
            <a:avLst/>
          </a:prstGeom>
          <a:noFill/>
        </p:spPr>
        <p:txBody>
          <a:bodyPr wrap="square" lIns="91440" tIns="45720" rIns="91440" bIns="45720">
            <a:spAutoFit/>
          </a:bodyPr>
          <a:lstStyle/>
          <a:p>
            <a:pPr algn="ctr"/>
            <a:r>
              <a:rPr lang="nl-NL" sz="5400" b="1" cap="none" spc="0" dirty="0">
                <a:ln w="13462">
                  <a:solidFill>
                    <a:schemeClr val="bg1"/>
                  </a:solidFill>
                  <a:prstDash val="solid"/>
                </a:ln>
                <a:solidFill>
                  <a:schemeClr val="bg1">
                    <a:lumMod val="50000"/>
                  </a:schemeClr>
                </a:solidFill>
                <a:effectLst>
                  <a:outerShdw dist="38100" dir="2700000" algn="bl" rotWithShape="0">
                    <a:schemeClr val="accent5"/>
                  </a:outerShdw>
                </a:effectLst>
              </a:rPr>
              <a:t>Gebruik VERPLICHT</a:t>
            </a:r>
          </a:p>
        </p:txBody>
      </p:sp>
    </p:spTree>
    <p:extLst>
      <p:ext uri="{BB962C8B-B14F-4D97-AF65-F5344CB8AC3E}">
        <p14:creationId xmlns:p14="http://schemas.microsoft.com/office/powerpoint/2010/main" val="10538163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35909-2F47-44F9-8347-3F3E9B3F0267}"/>
              </a:ext>
            </a:extLst>
          </p:cNvPr>
          <p:cNvSpPr>
            <a:spLocks noGrp="1"/>
          </p:cNvSpPr>
          <p:nvPr>
            <p:ph type="title"/>
          </p:nvPr>
        </p:nvSpPr>
        <p:spPr/>
        <p:txBody>
          <a:bodyPr/>
          <a:lstStyle/>
          <a:p>
            <a:r>
              <a:rPr lang="nl-NL" dirty="0"/>
              <a:t>Centaurus2020</a:t>
            </a:r>
            <a:endParaRPr lang="nl-BE" dirty="0"/>
          </a:p>
        </p:txBody>
      </p:sp>
      <p:sp>
        <p:nvSpPr>
          <p:cNvPr id="3" name="Tijdelijke aanduiding voor inhoud 2">
            <a:extLst>
              <a:ext uri="{FF2B5EF4-FFF2-40B4-BE49-F238E27FC236}">
                <a16:creationId xmlns:a16="http://schemas.microsoft.com/office/drawing/2014/main" id="{82D6AAF8-66F6-4E45-AB00-4A94500FDAFC}"/>
              </a:ext>
            </a:extLst>
          </p:cNvPr>
          <p:cNvSpPr>
            <a:spLocks noGrp="1"/>
          </p:cNvSpPr>
          <p:nvPr>
            <p:ph idx="1"/>
          </p:nvPr>
        </p:nvSpPr>
        <p:spPr/>
        <p:txBody>
          <a:bodyPr>
            <a:normAutofit/>
          </a:bodyPr>
          <a:lstStyle/>
          <a:p>
            <a:r>
              <a:rPr lang="nl-NL" dirty="0"/>
              <a:t>Alle gegevens vermeld in de bijlagen die bij het besluit zijn gevoegd</a:t>
            </a:r>
          </a:p>
          <a:p>
            <a:r>
              <a:rPr lang="nl-NL" dirty="0"/>
              <a:t>De gemeente vult de gegevens aan in de gegevensbank op het ogenblik dat de vergunning, de machtiging, de bestuurderspas, de vergunningskaarten, de vervangingskaarten of de tarievenkaarten worden verstrekt.</a:t>
            </a:r>
          </a:p>
        </p:txBody>
      </p:sp>
      <p:pic>
        <p:nvPicPr>
          <p:cNvPr id="4" name="Afbeelding 3">
            <a:extLst>
              <a:ext uri="{FF2B5EF4-FFF2-40B4-BE49-F238E27FC236}">
                <a16:creationId xmlns:a16="http://schemas.microsoft.com/office/drawing/2014/main" id="{4A7DD88A-6B54-4FBE-A792-C8198F7262A5}"/>
              </a:ext>
            </a:extLst>
          </p:cNvPr>
          <p:cNvPicPr>
            <a:picLocks noChangeAspect="1"/>
          </p:cNvPicPr>
          <p:nvPr/>
        </p:nvPicPr>
        <p:blipFill>
          <a:blip r:embed="rId2"/>
          <a:stretch>
            <a:fillRect/>
          </a:stretch>
        </p:blipFill>
        <p:spPr>
          <a:xfrm>
            <a:off x="9503213" y="4778245"/>
            <a:ext cx="2346975" cy="1714630"/>
          </a:xfrm>
          <a:prstGeom prst="rect">
            <a:avLst/>
          </a:prstGeom>
        </p:spPr>
      </p:pic>
    </p:spTree>
    <p:extLst>
      <p:ext uri="{BB962C8B-B14F-4D97-AF65-F5344CB8AC3E}">
        <p14:creationId xmlns:p14="http://schemas.microsoft.com/office/powerpoint/2010/main" val="18948903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35909-2F47-44F9-8347-3F3E9B3F0267}"/>
              </a:ext>
            </a:extLst>
          </p:cNvPr>
          <p:cNvSpPr>
            <a:spLocks noGrp="1"/>
          </p:cNvSpPr>
          <p:nvPr>
            <p:ph type="title"/>
          </p:nvPr>
        </p:nvSpPr>
        <p:spPr/>
        <p:txBody>
          <a:bodyPr/>
          <a:lstStyle/>
          <a:p>
            <a:r>
              <a:rPr lang="nl-NL" dirty="0"/>
              <a:t>Chiron</a:t>
            </a:r>
            <a:endParaRPr lang="nl-BE" dirty="0"/>
          </a:p>
        </p:txBody>
      </p:sp>
      <p:sp>
        <p:nvSpPr>
          <p:cNvPr id="3" name="Tijdelijke aanduiding voor inhoud 2">
            <a:extLst>
              <a:ext uri="{FF2B5EF4-FFF2-40B4-BE49-F238E27FC236}">
                <a16:creationId xmlns:a16="http://schemas.microsoft.com/office/drawing/2014/main" id="{82D6AAF8-66F6-4E45-AB00-4A94500FDAFC}"/>
              </a:ext>
            </a:extLst>
          </p:cNvPr>
          <p:cNvSpPr>
            <a:spLocks noGrp="1"/>
          </p:cNvSpPr>
          <p:nvPr>
            <p:ph idx="1"/>
          </p:nvPr>
        </p:nvSpPr>
        <p:spPr/>
        <p:txBody>
          <a:bodyPr>
            <a:normAutofit lnSpcReduction="10000"/>
          </a:bodyPr>
          <a:lstStyle/>
          <a:p>
            <a:r>
              <a:rPr lang="nl-NL" dirty="0"/>
              <a:t>Alle vertrek-, aankomst en prijsgegevens van ritten uitgevoerd door exploitanten met IBP-vergunning (ongeveer 300)</a:t>
            </a:r>
          </a:p>
          <a:p>
            <a:r>
              <a:rPr lang="nl-NL" dirty="0"/>
              <a:t>Startersgids, </a:t>
            </a:r>
            <a:r>
              <a:rPr lang="nl-NL" dirty="0" err="1"/>
              <a:t>infografic</a:t>
            </a:r>
            <a:r>
              <a:rPr lang="nl-NL" dirty="0"/>
              <a:t> en video op </a:t>
            </a:r>
            <a:r>
              <a:rPr lang="nl-NL" dirty="0">
                <a:hlinkClick r:id="rId2"/>
              </a:rPr>
              <a:t>www.vlaanderen.be/taxi</a:t>
            </a:r>
            <a:endParaRPr lang="nl-NL" dirty="0"/>
          </a:p>
          <a:p>
            <a:r>
              <a:rPr lang="nl-NL" dirty="0"/>
              <a:t>Elke exploitant is zelf verantwoordelijk voor de correcte connectie met Chiron via unieke sleutels</a:t>
            </a:r>
          </a:p>
          <a:p>
            <a:r>
              <a:rPr lang="nl-NL" dirty="0"/>
              <a:t>Via leveranciers van taximeters + taxisoftware</a:t>
            </a:r>
          </a:p>
          <a:p>
            <a:r>
              <a:rPr lang="nl-NL" dirty="0"/>
              <a:t>Zonder taximeter: leverancier zoeken op vrije markt</a:t>
            </a:r>
          </a:p>
          <a:p>
            <a:pPr lvl="1"/>
            <a:r>
              <a:rPr lang="nl-NL" dirty="0"/>
              <a:t>Zoektermen: taxi software, </a:t>
            </a:r>
            <a:r>
              <a:rPr lang="nl-NL" dirty="0" err="1"/>
              <a:t>chiron</a:t>
            </a:r>
            <a:r>
              <a:rPr lang="nl-NL" dirty="0"/>
              <a:t> </a:t>
            </a:r>
            <a:r>
              <a:rPr lang="nl-NL" dirty="0" err="1"/>
              <a:t>vlaanderen</a:t>
            </a:r>
            <a:r>
              <a:rPr lang="nl-NL" dirty="0"/>
              <a:t>, boeking software luchthavenvervoer, …</a:t>
            </a:r>
          </a:p>
          <a:p>
            <a:pPr lvl="1"/>
            <a:endParaRPr lang="nl-NL" dirty="0"/>
          </a:p>
        </p:txBody>
      </p:sp>
      <p:pic>
        <p:nvPicPr>
          <p:cNvPr id="4" name="Afbeelding 3">
            <a:extLst>
              <a:ext uri="{FF2B5EF4-FFF2-40B4-BE49-F238E27FC236}">
                <a16:creationId xmlns:a16="http://schemas.microsoft.com/office/drawing/2014/main" id="{4A7DD88A-6B54-4FBE-A792-C8198F7262A5}"/>
              </a:ext>
            </a:extLst>
          </p:cNvPr>
          <p:cNvPicPr>
            <a:picLocks noChangeAspect="1"/>
          </p:cNvPicPr>
          <p:nvPr/>
        </p:nvPicPr>
        <p:blipFill>
          <a:blip r:embed="rId3"/>
          <a:stretch>
            <a:fillRect/>
          </a:stretch>
        </p:blipFill>
        <p:spPr>
          <a:xfrm>
            <a:off x="9503213" y="4778245"/>
            <a:ext cx="2346975" cy="1714630"/>
          </a:xfrm>
          <a:prstGeom prst="rect">
            <a:avLst/>
          </a:prstGeom>
        </p:spPr>
      </p:pic>
    </p:spTree>
    <p:extLst>
      <p:ext uri="{BB962C8B-B14F-4D97-AF65-F5344CB8AC3E}">
        <p14:creationId xmlns:p14="http://schemas.microsoft.com/office/powerpoint/2010/main" val="20772747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C423E-6698-4ED5-974B-3A8F45AF688E}"/>
              </a:ext>
            </a:extLst>
          </p:cNvPr>
          <p:cNvSpPr>
            <a:spLocks noGrp="1"/>
          </p:cNvSpPr>
          <p:nvPr>
            <p:ph type="title"/>
          </p:nvPr>
        </p:nvSpPr>
        <p:spPr/>
        <p:txBody>
          <a:bodyPr/>
          <a:lstStyle/>
          <a:p>
            <a:r>
              <a:rPr lang="nl-BE" dirty="0"/>
              <a:t>Toegang / controle Centaurus2020 + Chiron</a:t>
            </a:r>
          </a:p>
        </p:txBody>
      </p:sp>
      <p:sp>
        <p:nvSpPr>
          <p:cNvPr id="3" name="Tijdelijke aanduiding voor inhoud 2">
            <a:extLst>
              <a:ext uri="{FF2B5EF4-FFF2-40B4-BE49-F238E27FC236}">
                <a16:creationId xmlns:a16="http://schemas.microsoft.com/office/drawing/2014/main" id="{05465FB0-B40B-4FC6-B519-1F876ED27329}"/>
              </a:ext>
            </a:extLst>
          </p:cNvPr>
          <p:cNvSpPr>
            <a:spLocks noGrp="1"/>
          </p:cNvSpPr>
          <p:nvPr>
            <p:ph idx="1"/>
          </p:nvPr>
        </p:nvSpPr>
        <p:spPr>
          <a:xfrm>
            <a:off x="576000" y="1550314"/>
            <a:ext cx="9888000" cy="3672000"/>
          </a:xfrm>
        </p:spPr>
        <p:txBody>
          <a:bodyPr/>
          <a:lstStyle/>
          <a:p>
            <a:r>
              <a:rPr lang="nl-NL" dirty="0"/>
              <a:t>Vanaf 1/1/2020</a:t>
            </a:r>
          </a:p>
          <a:p>
            <a:pPr marL="720000" lvl="1">
              <a:spcBef>
                <a:spcPts val="0"/>
              </a:spcBef>
            </a:pPr>
            <a:r>
              <a:rPr lang="nl-NL" dirty="0"/>
              <a:t>Exploitanten: aanvragen en beheer eigen gegevens</a:t>
            </a:r>
          </a:p>
          <a:p>
            <a:pPr marL="720000" lvl="1">
              <a:spcBef>
                <a:spcPts val="0"/>
              </a:spcBef>
            </a:pPr>
            <a:r>
              <a:rPr lang="nl-NL" dirty="0"/>
              <a:t>Bestuurders: aanvragen en beheer eigen gegevens</a:t>
            </a:r>
          </a:p>
          <a:p>
            <a:pPr marL="720000" lvl="1">
              <a:spcBef>
                <a:spcPts val="0"/>
              </a:spcBef>
            </a:pPr>
            <a:r>
              <a:rPr lang="nl-NL" dirty="0"/>
              <a:t>Gemeenten: verwerking gegevens en controle </a:t>
            </a:r>
          </a:p>
          <a:p>
            <a:pPr marL="322549" lvl="1" indent="0">
              <a:buNone/>
            </a:pPr>
            <a:endParaRPr lang="nl-NL" dirty="0"/>
          </a:p>
          <a:p>
            <a:r>
              <a:rPr lang="nl-BE" dirty="0">
                <a:solidFill>
                  <a:srgbClr val="FF0000"/>
                </a:solidFill>
              </a:rPr>
              <a:t>1 november 2020</a:t>
            </a:r>
            <a:endParaRPr lang="nl-NL" dirty="0"/>
          </a:p>
          <a:p>
            <a:pPr lvl="1">
              <a:spcBef>
                <a:spcPts val="0"/>
              </a:spcBef>
            </a:pPr>
            <a:r>
              <a:rPr lang="nl-NL" dirty="0"/>
              <a:t>Politiediensten: controle gegevens exploitant, bestuurders (protocol in opmaak)</a:t>
            </a:r>
          </a:p>
          <a:p>
            <a:pPr lvl="1">
              <a:spcBef>
                <a:spcPts val="0"/>
              </a:spcBef>
            </a:pPr>
            <a:r>
              <a:rPr lang="nl-NL" dirty="0"/>
              <a:t>Overige overheidsdiensten (nog BVR in opmaak)</a:t>
            </a:r>
          </a:p>
          <a:p>
            <a:pPr lvl="1">
              <a:spcBef>
                <a:spcPts val="0"/>
              </a:spcBef>
            </a:pPr>
            <a:r>
              <a:rPr lang="nl-NL" dirty="0"/>
              <a:t>Vlaanderen: administratief beheer, rapporten en statistische gegevens.</a:t>
            </a:r>
            <a:endParaRPr lang="nl-BE" dirty="0"/>
          </a:p>
        </p:txBody>
      </p:sp>
      <p:pic>
        <p:nvPicPr>
          <p:cNvPr id="4" name="Afbeelding 3">
            <a:extLst>
              <a:ext uri="{FF2B5EF4-FFF2-40B4-BE49-F238E27FC236}">
                <a16:creationId xmlns:a16="http://schemas.microsoft.com/office/drawing/2014/main" id="{7EB260AF-E216-4C04-9FDB-DEB407F57E27}"/>
              </a:ext>
            </a:extLst>
          </p:cNvPr>
          <p:cNvPicPr>
            <a:picLocks noChangeAspect="1"/>
          </p:cNvPicPr>
          <p:nvPr/>
        </p:nvPicPr>
        <p:blipFill>
          <a:blip r:embed="rId2"/>
          <a:stretch>
            <a:fillRect/>
          </a:stretch>
        </p:blipFill>
        <p:spPr>
          <a:xfrm>
            <a:off x="8538710" y="1550314"/>
            <a:ext cx="3441831" cy="2514498"/>
          </a:xfrm>
          <a:prstGeom prst="rect">
            <a:avLst/>
          </a:prstGeom>
        </p:spPr>
      </p:pic>
    </p:spTree>
    <p:extLst>
      <p:ext uri="{BB962C8B-B14F-4D97-AF65-F5344CB8AC3E}">
        <p14:creationId xmlns:p14="http://schemas.microsoft.com/office/powerpoint/2010/main" val="23548797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Badge nieuw">
            <a:extLst>
              <a:ext uri="{FF2B5EF4-FFF2-40B4-BE49-F238E27FC236}">
                <a16:creationId xmlns:a16="http://schemas.microsoft.com/office/drawing/2014/main" id="{1984663A-43D8-4BF1-A7F0-DA3BF58598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61" y="4268901"/>
            <a:ext cx="845678" cy="845678"/>
          </a:xfrm>
          <a:prstGeom prst="rect">
            <a:avLst/>
          </a:prstGeom>
        </p:spPr>
      </p:pic>
      <p:graphicFrame>
        <p:nvGraphicFramePr>
          <p:cNvPr id="20" name="Tabel 20">
            <a:extLst>
              <a:ext uri="{FF2B5EF4-FFF2-40B4-BE49-F238E27FC236}">
                <a16:creationId xmlns:a16="http://schemas.microsoft.com/office/drawing/2014/main" id="{01FDAFDE-A912-40EE-8768-396A1E8ADF3B}"/>
              </a:ext>
            </a:extLst>
          </p:cNvPr>
          <p:cNvGraphicFramePr>
            <a:graphicFrameLocks noGrp="1"/>
          </p:cNvGraphicFramePr>
          <p:nvPr/>
        </p:nvGraphicFramePr>
        <p:xfrm>
          <a:off x="-12636" y="-78658"/>
          <a:ext cx="382726" cy="7020232"/>
        </p:xfrm>
        <a:graphic>
          <a:graphicData uri="http://schemas.openxmlformats.org/drawingml/2006/table">
            <a:tbl>
              <a:tblPr firstRow="1" bandRow="1">
                <a:tableStyleId>{5C22544A-7EE6-4342-B048-85BDC9FD1C3A}</a:tableStyleId>
              </a:tblPr>
              <a:tblGrid>
                <a:gridCol w="382726">
                  <a:extLst>
                    <a:ext uri="{9D8B030D-6E8A-4147-A177-3AD203B41FA5}">
                      <a16:colId xmlns:a16="http://schemas.microsoft.com/office/drawing/2014/main" val="733478316"/>
                    </a:ext>
                  </a:extLst>
                </a:gridCol>
              </a:tblGrid>
              <a:tr h="7020232">
                <a:tc>
                  <a:txBody>
                    <a:bodyPr/>
                    <a:lstStyle/>
                    <a:p>
                      <a:endParaRPr lang="nl-BE"/>
                    </a:p>
                  </a:txBody>
                  <a:tcPr>
                    <a:solidFill>
                      <a:srgbClr val="773388"/>
                    </a:solidFill>
                  </a:tcPr>
                </a:tc>
                <a:extLst>
                  <a:ext uri="{0D108BD9-81ED-4DB2-BD59-A6C34878D82A}">
                    <a16:rowId xmlns:a16="http://schemas.microsoft.com/office/drawing/2014/main" val="3094384165"/>
                  </a:ext>
                </a:extLst>
              </a:tr>
            </a:tbl>
          </a:graphicData>
        </a:graphic>
      </p:graphicFrame>
      <p:sp>
        <p:nvSpPr>
          <p:cNvPr id="12" name="Tijdelijke aanduiding voor inhoud 2">
            <a:extLst>
              <a:ext uri="{FF2B5EF4-FFF2-40B4-BE49-F238E27FC236}">
                <a16:creationId xmlns:a16="http://schemas.microsoft.com/office/drawing/2014/main" id="{2B95A014-4C33-4F62-BFBE-AD8B1475D017}"/>
              </a:ext>
            </a:extLst>
          </p:cNvPr>
          <p:cNvSpPr txBox="1">
            <a:spLocks/>
          </p:cNvSpPr>
          <p:nvPr/>
        </p:nvSpPr>
        <p:spPr>
          <a:xfrm>
            <a:off x="2015988" y="1414092"/>
            <a:ext cx="7354909" cy="436227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t>Via e-mail ontvang je een evaluatieformulier</a:t>
            </a:r>
            <a:r>
              <a:rPr lang="en-US" dirty="0"/>
              <a:t> </a:t>
            </a:r>
            <a:r>
              <a:rPr lang="en-US" dirty="0" err="1"/>
              <a:t>samen</a:t>
            </a:r>
            <a:r>
              <a:rPr lang="en-US" dirty="0"/>
              <a:t> met: </a:t>
            </a:r>
            <a:endParaRPr lang="en-US" dirty="0">
              <a:cs typeface="Calibri"/>
            </a:endParaRPr>
          </a:p>
          <a:p>
            <a:pPr lvl="1"/>
            <a:r>
              <a:rPr lang="nl-BE" sz="2200" dirty="0"/>
              <a:t>Een opname van het </a:t>
            </a:r>
            <a:r>
              <a:rPr lang="nl-BE" sz="2200" dirty="0" err="1"/>
              <a:t>webinar</a:t>
            </a:r>
            <a:endParaRPr lang="nl-BE" sz="2200" dirty="0">
              <a:cs typeface="Calibri" panose="020F0502020204030204"/>
            </a:endParaRPr>
          </a:p>
          <a:p>
            <a:pPr lvl="1"/>
            <a:r>
              <a:rPr lang="nl-BE" sz="2200" dirty="0"/>
              <a:t>De PowerPointpresentatie </a:t>
            </a:r>
            <a:endParaRPr lang="nl-BE" sz="2200" dirty="0">
              <a:cs typeface="Calibri" panose="020F0502020204030204"/>
            </a:endParaRPr>
          </a:p>
          <a:p>
            <a:pPr lvl="1"/>
            <a:r>
              <a:rPr lang="nl-BE" sz="2200" dirty="0">
                <a:cs typeface="Calibri" panose="020F0502020204030204"/>
              </a:rPr>
              <a:t>Een bundeling van Q&amp;A</a:t>
            </a:r>
          </a:p>
          <a:p>
            <a:pPr marL="0" indent="0">
              <a:buNone/>
            </a:pPr>
            <a:endParaRPr lang="nl-BE" sz="2400" dirty="0"/>
          </a:p>
          <a:p>
            <a:pPr marL="0" indent="0">
              <a:buNone/>
            </a:pPr>
            <a:r>
              <a:rPr lang="nl-BE" sz="2400" dirty="0"/>
              <a:t>Meer weten? </a:t>
            </a:r>
            <a:endParaRPr lang="nl-BE" sz="2400" dirty="0">
              <a:cs typeface="Calibri"/>
            </a:endParaRPr>
          </a:p>
          <a:p>
            <a:pPr marL="0" lvl="0" indent="0">
              <a:buNone/>
            </a:pPr>
            <a:r>
              <a:rPr lang="nl-BE" sz="1800" u="sng" dirty="0">
                <a:solidFill>
                  <a:srgbClr val="0563C1"/>
                </a:solidFill>
                <a:effectLst/>
                <a:latin typeface="Calibri" panose="020F0502020204030204" pitchFamily="34" charset="0"/>
                <a:ea typeface="Times New Roman" panose="02020603050405020304" pitchFamily="18" charset="0"/>
                <a:hlinkClick r:id="rId4"/>
              </a:rPr>
              <a:t>www.vlaanderen.be/taxi</a:t>
            </a:r>
            <a:endParaRPr lang="nl-BE" sz="1800" dirty="0">
              <a:effectLst/>
              <a:latin typeface="Calibri" panose="020F0502020204030204" pitchFamily="34" charset="0"/>
              <a:ea typeface="Times New Roman" panose="02020603050405020304" pitchFamily="18" charset="0"/>
            </a:endParaRPr>
          </a:p>
          <a:p>
            <a:pPr lvl="0"/>
            <a:r>
              <a:rPr lang="nl-BE" sz="1800" u="sng" dirty="0">
                <a:solidFill>
                  <a:srgbClr val="0563C1"/>
                </a:solidFill>
                <a:effectLst/>
                <a:latin typeface="Calibri" panose="020F0502020204030204" pitchFamily="34" charset="0"/>
                <a:ea typeface="Times New Roman" panose="02020603050405020304" pitchFamily="18" charset="0"/>
                <a:hlinkClick r:id="rId5"/>
              </a:rPr>
              <a:t>www.mow-contact.be</a:t>
            </a:r>
          </a:p>
          <a:p>
            <a:pPr lvl="0"/>
            <a:r>
              <a:rPr lang="nl-BE" sz="1800" u="sng" dirty="0">
                <a:solidFill>
                  <a:srgbClr val="0563C1"/>
                </a:solidFill>
                <a:effectLst/>
                <a:latin typeface="Calibri" panose="020F0502020204030204" pitchFamily="34" charset="0"/>
                <a:ea typeface="Times New Roman" panose="02020603050405020304" pitchFamily="18" charset="0"/>
                <a:hlinkClick r:id="rId5"/>
              </a:rPr>
              <a:t>karl.vermaercke@mow.vlaanderen.be</a:t>
            </a:r>
            <a:endParaRPr lang="nl-BE" sz="1800" dirty="0">
              <a:effectLst/>
              <a:latin typeface="Calibri" panose="020F0502020204030204" pitchFamily="34" charset="0"/>
              <a:ea typeface="Calibri" panose="020F0502020204030204" pitchFamily="34" charset="0"/>
            </a:endParaRPr>
          </a:p>
          <a:p>
            <a:pPr marL="0" lvl="0" indent="0">
              <a:buNone/>
            </a:pPr>
            <a:r>
              <a:rPr lang="nl-BE" sz="1800" u="sng" dirty="0">
                <a:solidFill>
                  <a:srgbClr val="0563C1"/>
                </a:solidFill>
                <a:effectLst/>
                <a:latin typeface="Calibri" panose="020F0502020204030204" pitchFamily="34" charset="0"/>
                <a:ea typeface="Times New Roman" panose="02020603050405020304" pitchFamily="18" charset="0"/>
                <a:hlinkClick r:id="rId6"/>
              </a:rPr>
              <a:t>www.vvsg.be/omgeving/mobiliteit/taxiregelgeving</a:t>
            </a:r>
            <a:endParaRPr lang="nl-BE" sz="1800" u="sng" dirty="0">
              <a:solidFill>
                <a:srgbClr val="0563C1"/>
              </a:solidFill>
              <a:latin typeface="Calibri" panose="020F0502020204030204" pitchFamily="34" charset="0"/>
              <a:ea typeface="Times New Roman" panose="02020603050405020304" pitchFamily="18" charset="0"/>
            </a:endParaRPr>
          </a:p>
          <a:p>
            <a:r>
              <a:rPr lang="nl-BE" sz="1800" u="sng" dirty="0">
                <a:solidFill>
                  <a:srgbClr val="0563C1"/>
                </a:solidFill>
                <a:effectLst/>
                <a:latin typeface="Calibri" panose="020F0502020204030204" pitchFamily="34" charset="0"/>
                <a:ea typeface="Times New Roman" panose="02020603050405020304" pitchFamily="18" charset="0"/>
                <a:hlinkClick r:id="rId7"/>
              </a:rPr>
              <a:t>erwin.debruyne@vvsg.be</a:t>
            </a:r>
            <a:r>
              <a:rPr lang="nl-BE" sz="1800" dirty="0">
                <a:effectLst/>
                <a:latin typeface="Calibri" panose="020F0502020204030204" pitchFamily="34" charset="0"/>
                <a:ea typeface="Times New Roman" panose="02020603050405020304" pitchFamily="18" charset="0"/>
              </a:rPr>
              <a:t> </a:t>
            </a:r>
            <a:endParaRPr lang="nl-BE" sz="1800" dirty="0">
              <a:effectLst/>
              <a:latin typeface="Calibri" panose="020F0502020204030204" pitchFamily="34" charset="0"/>
              <a:ea typeface="Calibri" panose="020F0502020204030204" pitchFamily="34" charset="0"/>
            </a:endParaRPr>
          </a:p>
          <a:p>
            <a:pPr marL="0" indent="0">
              <a:buNone/>
            </a:pPr>
            <a:endParaRPr lang="nl-BE" sz="2400" dirty="0"/>
          </a:p>
          <a:p>
            <a:pPr marL="0" indent="0">
              <a:buFont typeface="Arial" panose="020B0604020202020204" pitchFamily="34" charset="0"/>
              <a:buNone/>
            </a:pPr>
            <a:endParaRPr lang="nl-BE" sz="2400" dirty="0"/>
          </a:p>
          <a:p>
            <a:endParaRPr lang="nl-BE" sz="2600" dirty="0"/>
          </a:p>
          <a:p>
            <a:pPr marL="0" indent="0">
              <a:buNone/>
            </a:pPr>
            <a:endParaRPr lang="nl-BE" sz="2600" dirty="0"/>
          </a:p>
        </p:txBody>
      </p:sp>
      <p:pic>
        <p:nvPicPr>
          <p:cNvPr id="3" name="Graphic 2" descr="Envelop">
            <a:extLst>
              <a:ext uri="{FF2B5EF4-FFF2-40B4-BE49-F238E27FC236}">
                <a16:creationId xmlns:a16="http://schemas.microsoft.com/office/drawing/2014/main" id="{A4F505E1-CD6C-4DAE-983E-4A6C75618E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561" y="1299212"/>
            <a:ext cx="845677" cy="845677"/>
          </a:xfrm>
          <a:prstGeom prst="rect">
            <a:avLst/>
          </a:prstGeom>
        </p:spPr>
      </p:pic>
      <p:sp>
        <p:nvSpPr>
          <p:cNvPr id="4" name="TextBox 3">
            <a:extLst>
              <a:ext uri="{FF2B5EF4-FFF2-40B4-BE49-F238E27FC236}">
                <a16:creationId xmlns:a16="http://schemas.microsoft.com/office/drawing/2014/main" id="{ECF3CB08-7CC6-4E65-AB72-BC76B36416AD}"/>
              </a:ext>
            </a:extLst>
          </p:cNvPr>
          <p:cNvSpPr txBox="1"/>
          <p:nvPr/>
        </p:nvSpPr>
        <p:spPr>
          <a:xfrm>
            <a:off x="1044742" y="413085"/>
            <a:ext cx="6041857"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err="1"/>
              <a:t>Bedankt</a:t>
            </a:r>
            <a:r>
              <a:rPr lang="en-US" sz="3400"/>
              <a:t> </a:t>
            </a:r>
            <a:r>
              <a:rPr lang="en-US" sz="3400" err="1"/>
              <a:t>voor</a:t>
            </a:r>
            <a:r>
              <a:rPr lang="en-US" sz="3400"/>
              <a:t> je </a:t>
            </a:r>
            <a:r>
              <a:rPr lang="en-US" sz="3400" err="1"/>
              <a:t>deelname</a:t>
            </a:r>
            <a:endParaRPr lang="en-US" sz="3400">
              <a:cs typeface="Calibri"/>
            </a:endParaRPr>
          </a:p>
        </p:txBody>
      </p:sp>
    </p:spTree>
    <p:extLst>
      <p:ext uri="{BB962C8B-B14F-4D97-AF65-F5344CB8AC3E}">
        <p14:creationId xmlns:p14="http://schemas.microsoft.com/office/powerpoint/2010/main" val="1820363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949A-2A12-4CF7-AF37-3D95A6D0C0DA}"/>
              </a:ext>
            </a:extLst>
          </p:cNvPr>
          <p:cNvSpPr>
            <a:spLocks noGrp="1"/>
          </p:cNvSpPr>
          <p:nvPr>
            <p:ph type="title"/>
          </p:nvPr>
        </p:nvSpPr>
        <p:spPr/>
        <p:txBody>
          <a:bodyPr/>
          <a:lstStyle/>
          <a:p>
            <a:r>
              <a:rPr lang="nl-BE" dirty="0"/>
              <a:t>Voorwaarden vergunning (3/4)</a:t>
            </a:r>
          </a:p>
        </p:txBody>
      </p:sp>
      <p:sp>
        <p:nvSpPr>
          <p:cNvPr id="3" name="Tijdelijke aanduiding voor inhoud 2">
            <a:extLst>
              <a:ext uri="{FF2B5EF4-FFF2-40B4-BE49-F238E27FC236}">
                <a16:creationId xmlns:a16="http://schemas.microsoft.com/office/drawing/2014/main" id="{D3D5544B-2DD6-4635-A56B-504CA4677F88}"/>
              </a:ext>
            </a:extLst>
          </p:cNvPr>
          <p:cNvSpPr>
            <a:spLocks noGrp="1"/>
          </p:cNvSpPr>
          <p:nvPr>
            <p:ph idx="1"/>
          </p:nvPr>
        </p:nvSpPr>
        <p:spPr>
          <a:xfrm>
            <a:off x="1528764" y="1621672"/>
            <a:ext cx="10081708" cy="4166945"/>
          </a:xfrm>
        </p:spPr>
        <p:txBody>
          <a:bodyPr>
            <a:normAutofit/>
          </a:bodyPr>
          <a:lstStyle/>
          <a:p>
            <a:r>
              <a:rPr lang="nl-NL" dirty="0" err="1"/>
              <a:t>Beroepsbekwaam</a:t>
            </a:r>
            <a:r>
              <a:rPr lang="nl-NL" dirty="0"/>
              <a:t>: </a:t>
            </a:r>
          </a:p>
          <a:p>
            <a:pPr lvl="1"/>
            <a:r>
              <a:rPr lang="nl-NL" dirty="0"/>
              <a:t>activiteit individueel bezoldigd personenvervoer opgenomen in KBO = NACE 49.320 (01 taxi of 02 VVB)</a:t>
            </a:r>
          </a:p>
          <a:p>
            <a:pPr lvl="1"/>
            <a:r>
              <a:rPr lang="nl-NL" dirty="0"/>
              <a:t>Taalkennis Nederlands niveau B1 (alle zaakvoerders of bestuurders van vennootschap), </a:t>
            </a:r>
          </a:p>
          <a:p>
            <a:pPr lvl="2"/>
            <a:r>
              <a:rPr lang="nl-NL" dirty="0"/>
              <a:t>te behalen binnen de 2 jaar indien enkel niveau A2, mits erewoordverklaring</a:t>
            </a:r>
          </a:p>
        </p:txBody>
      </p:sp>
      <p:pic>
        <p:nvPicPr>
          <p:cNvPr id="4" name="Afbeelding 3">
            <a:extLst>
              <a:ext uri="{FF2B5EF4-FFF2-40B4-BE49-F238E27FC236}">
                <a16:creationId xmlns:a16="http://schemas.microsoft.com/office/drawing/2014/main" id="{621A7E44-26F5-4CE2-A6CA-1EF00BA44AB1}"/>
              </a:ext>
            </a:extLst>
          </p:cNvPr>
          <p:cNvPicPr>
            <a:picLocks noChangeAspect="1"/>
          </p:cNvPicPr>
          <p:nvPr/>
        </p:nvPicPr>
        <p:blipFill>
          <a:blip r:embed="rId2"/>
          <a:stretch>
            <a:fillRect/>
          </a:stretch>
        </p:blipFill>
        <p:spPr>
          <a:xfrm>
            <a:off x="8793876" y="189633"/>
            <a:ext cx="2816596" cy="1676545"/>
          </a:xfrm>
          <a:prstGeom prst="rect">
            <a:avLst/>
          </a:prstGeom>
        </p:spPr>
      </p:pic>
    </p:spTree>
    <p:extLst>
      <p:ext uri="{BB962C8B-B14F-4D97-AF65-F5344CB8AC3E}">
        <p14:creationId xmlns:p14="http://schemas.microsoft.com/office/powerpoint/2010/main" val="4024168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949A-2A12-4CF7-AF37-3D95A6D0C0DA}"/>
              </a:ext>
            </a:extLst>
          </p:cNvPr>
          <p:cNvSpPr>
            <a:spLocks noGrp="1"/>
          </p:cNvSpPr>
          <p:nvPr>
            <p:ph type="title"/>
          </p:nvPr>
        </p:nvSpPr>
        <p:spPr/>
        <p:txBody>
          <a:bodyPr/>
          <a:lstStyle/>
          <a:p>
            <a:r>
              <a:rPr lang="nl-BE" dirty="0"/>
              <a:t>Voorwaarden vergunning (4/4)</a:t>
            </a:r>
          </a:p>
        </p:txBody>
      </p:sp>
      <p:sp>
        <p:nvSpPr>
          <p:cNvPr id="3" name="Tijdelijke aanduiding voor inhoud 2">
            <a:extLst>
              <a:ext uri="{FF2B5EF4-FFF2-40B4-BE49-F238E27FC236}">
                <a16:creationId xmlns:a16="http://schemas.microsoft.com/office/drawing/2014/main" id="{D3D5544B-2DD6-4635-A56B-504CA4677F88}"/>
              </a:ext>
            </a:extLst>
          </p:cNvPr>
          <p:cNvSpPr>
            <a:spLocks noGrp="1"/>
          </p:cNvSpPr>
          <p:nvPr>
            <p:ph idx="1"/>
          </p:nvPr>
        </p:nvSpPr>
        <p:spPr>
          <a:xfrm>
            <a:off x="1528764" y="1621672"/>
            <a:ext cx="10081708" cy="4166945"/>
          </a:xfrm>
        </p:spPr>
        <p:txBody>
          <a:bodyPr>
            <a:normAutofit/>
          </a:bodyPr>
          <a:lstStyle/>
          <a:p>
            <a:r>
              <a:rPr lang="nl-NL" dirty="0"/>
              <a:t>Solvabel:</a:t>
            </a:r>
          </a:p>
          <a:p>
            <a:pPr lvl="1"/>
            <a:r>
              <a:rPr lang="nl-BE" dirty="0"/>
              <a:t>In orde met betalen van taksen, belastingen en sociale bijdragen</a:t>
            </a:r>
          </a:p>
          <a:p>
            <a:pPr lvl="1"/>
            <a:endParaRPr lang="nl-BE" dirty="0"/>
          </a:p>
          <a:p>
            <a:pPr lvl="1"/>
            <a:r>
              <a:rPr lang="nl-BE" dirty="0"/>
              <a:t>eigenaar van de voertuigen die hij exploiteert, of</a:t>
            </a:r>
          </a:p>
          <a:p>
            <a:pPr lvl="1"/>
            <a:r>
              <a:rPr lang="nl-BE" dirty="0"/>
              <a:t>heeft er de beschikking over door een contract van aankoop op afbetaling, of</a:t>
            </a:r>
          </a:p>
          <a:p>
            <a:pPr lvl="1"/>
            <a:r>
              <a:rPr lang="nl-BE" dirty="0"/>
              <a:t>heeft een contract van huurfinanciering of van huurkoop</a:t>
            </a:r>
          </a:p>
          <a:p>
            <a:pPr lvl="2"/>
            <a:r>
              <a:rPr lang="nl-BE" dirty="0"/>
              <a:t>Te controleren bij voertuigdocumenten: bewijs terbeschikkingstelling voertuig</a:t>
            </a:r>
          </a:p>
        </p:txBody>
      </p:sp>
      <p:pic>
        <p:nvPicPr>
          <p:cNvPr id="4" name="Afbeelding 3">
            <a:extLst>
              <a:ext uri="{FF2B5EF4-FFF2-40B4-BE49-F238E27FC236}">
                <a16:creationId xmlns:a16="http://schemas.microsoft.com/office/drawing/2014/main" id="{621A7E44-26F5-4CE2-A6CA-1EF00BA44AB1}"/>
              </a:ext>
            </a:extLst>
          </p:cNvPr>
          <p:cNvPicPr>
            <a:picLocks noChangeAspect="1"/>
          </p:cNvPicPr>
          <p:nvPr/>
        </p:nvPicPr>
        <p:blipFill>
          <a:blip r:embed="rId2"/>
          <a:stretch>
            <a:fillRect/>
          </a:stretch>
        </p:blipFill>
        <p:spPr>
          <a:xfrm>
            <a:off x="8793876" y="189633"/>
            <a:ext cx="2816596" cy="1676545"/>
          </a:xfrm>
          <a:prstGeom prst="rect">
            <a:avLst/>
          </a:prstGeom>
        </p:spPr>
      </p:pic>
    </p:spTree>
    <p:extLst>
      <p:ext uri="{BB962C8B-B14F-4D97-AF65-F5344CB8AC3E}">
        <p14:creationId xmlns:p14="http://schemas.microsoft.com/office/powerpoint/2010/main" val="1648505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Aanvraag vergunning</a:t>
            </a:r>
          </a:p>
          <a:p>
            <a:pPr marL="285750" indent="-285750">
              <a:lnSpc>
                <a:spcPct val="100000"/>
              </a:lnSpc>
              <a:spcBef>
                <a:spcPts val="0"/>
              </a:spcBef>
              <a:spcAft>
                <a:spcPts val="600"/>
              </a:spcAft>
              <a:buFont typeface="Arial" panose="020B0604020202020204" pitchFamily="34" charset="0"/>
              <a:buChar char="•"/>
            </a:pPr>
            <a:r>
              <a:rPr lang="nl-BE" sz="3200" dirty="0"/>
              <a:t>Behandeling vergunning</a:t>
            </a:r>
          </a:p>
          <a:p>
            <a:pPr marL="457200" indent="-457200">
              <a:lnSpc>
                <a:spcPct val="100000"/>
              </a:lnSpc>
              <a:spcBef>
                <a:spcPts val="0"/>
              </a:spcBef>
              <a:spcAft>
                <a:spcPts val="600"/>
              </a:spcAft>
              <a:buFontTx/>
              <a:buChar char="-"/>
            </a:pPr>
            <a:r>
              <a:rPr lang="nl-BE" sz="2400" dirty="0"/>
              <a:t>Exploitant</a:t>
            </a:r>
          </a:p>
          <a:p>
            <a:pPr marL="457200" indent="-457200">
              <a:lnSpc>
                <a:spcPct val="100000"/>
              </a:lnSpc>
              <a:spcBef>
                <a:spcPts val="0"/>
              </a:spcBef>
              <a:spcAft>
                <a:spcPts val="600"/>
              </a:spcAft>
              <a:buFontTx/>
              <a:buChar char="-"/>
            </a:pPr>
            <a:r>
              <a:rPr lang="nl-BE" sz="2400" dirty="0"/>
              <a:t>Voertuig(en)</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701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 20">
            <a:extLst>
              <a:ext uri="{FF2B5EF4-FFF2-40B4-BE49-F238E27FC236}">
                <a16:creationId xmlns:a16="http://schemas.microsoft.com/office/drawing/2014/main" id="{785CF6C3-F46B-4E58-BF99-F0305476CECA}"/>
              </a:ext>
            </a:extLst>
          </p:cNvPr>
          <p:cNvGraphicFramePr>
            <a:graphicFrameLocks noGrp="1"/>
          </p:cNvGraphicFramePr>
          <p:nvPr/>
        </p:nvGraphicFramePr>
        <p:xfrm>
          <a:off x="-12636" y="-78658"/>
          <a:ext cx="382726" cy="7020232"/>
        </p:xfrm>
        <a:graphic>
          <a:graphicData uri="http://schemas.openxmlformats.org/drawingml/2006/table">
            <a:tbl>
              <a:tblPr firstRow="1" bandRow="1">
                <a:tableStyleId>{5C22544A-7EE6-4342-B048-85BDC9FD1C3A}</a:tableStyleId>
              </a:tblPr>
              <a:tblGrid>
                <a:gridCol w="382726">
                  <a:extLst>
                    <a:ext uri="{9D8B030D-6E8A-4147-A177-3AD203B41FA5}">
                      <a16:colId xmlns:a16="http://schemas.microsoft.com/office/drawing/2014/main" val="733478316"/>
                    </a:ext>
                  </a:extLst>
                </a:gridCol>
              </a:tblGrid>
              <a:tr h="7020232">
                <a:tc>
                  <a:txBody>
                    <a:bodyPr/>
                    <a:lstStyle/>
                    <a:p>
                      <a:endParaRPr lang="nl-BE"/>
                    </a:p>
                  </a:txBody>
                  <a:tcPr>
                    <a:solidFill>
                      <a:srgbClr val="773388"/>
                    </a:solidFill>
                  </a:tcPr>
                </a:tc>
                <a:extLst>
                  <a:ext uri="{0D108BD9-81ED-4DB2-BD59-A6C34878D82A}">
                    <a16:rowId xmlns:a16="http://schemas.microsoft.com/office/drawing/2014/main" val="3094384165"/>
                  </a:ext>
                </a:extLst>
              </a:tr>
            </a:tbl>
          </a:graphicData>
        </a:graphic>
      </p:graphicFrame>
      <p:sp>
        <p:nvSpPr>
          <p:cNvPr id="10" name="Tijdelijke aanduiding voor inhoud 2">
            <a:extLst>
              <a:ext uri="{FF2B5EF4-FFF2-40B4-BE49-F238E27FC236}">
                <a16:creationId xmlns:a16="http://schemas.microsoft.com/office/drawing/2014/main" id="{DA9AC920-2E6C-47CB-A20A-F88EDBA7AA94}"/>
              </a:ext>
            </a:extLst>
          </p:cNvPr>
          <p:cNvSpPr txBox="1">
            <a:spLocks/>
          </p:cNvSpPr>
          <p:nvPr/>
        </p:nvSpPr>
        <p:spPr>
          <a:xfrm>
            <a:off x="1624376" y="1752148"/>
            <a:ext cx="10197737" cy="445151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Volg deze </a:t>
            </a:r>
            <a:r>
              <a:rPr kumimoji="0" lang="nl-BE" sz="2600" b="0" i="0" u="none" strike="noStrike" kern="1200" cap="none" spc="0" normalizeH="0" baseline="0" noProof="0" dirty="0" err="1">
                <a:ln>
                  <a:noFill/>
                </a:ln>
                <a:solidFill>
                  <a:prstClr val="black"/>
                </a:solidFill>
                <a:effectLst/>
                <a:uLnTx/>
                <a:uFillTx/>
                <a:latin typeface="Calibri" panose="020F0502020204030204"/>
                <a:ea typeface="+mn-ea"/>
                <a:cs typeface="+mn-cs"/>
              </a:rPr>
              <a:t>webinar</a:t>
            </a: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 bij voorkeur via de Microsoft Teams App</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Of via de browser (Chrome, Firefox of </a:t>
            </a:r>
            <a:r>
              <a:rPr kumimoji="0" lang="nl-BE" sz="2600" b="0" i="0" u="none" strike="noStrike" kern="1200" cap="none" spc="0" normalizeH="0" baseline="0" noProof="0" dirty="0" err="1">
                <a:ln>
                  <a:noFill/>
                </a:ln>
                <a:solidFill>
                  <a:prstClr val="black"/>
                </a:solidFill>
                <a:effectLst/>
                <a:uLnTx/>
                <a:uFillTx/>
                <a:latin typeface="Calibri" panose="020F0502020204030204"/>
                <a:ea typeface="+mn-ea"/>
                <a:cs typeface="+mn-cs"/>
              </a:rPr>
              <a:t>Edge</a:t>
            </a: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Stel je vragen via het </a:t>
            </a:r>
            <a:r>
              <a:rPr kumimoji="0" lang="nl-BE" sz="2600" b="1" i="0" u="none" strike="noStrike" kern="1200" cap="none" spc="0" normalizeH="0" baseline="0" noProof="0" dirty="0">
                <a:ln>
                  <a:noFill/>
                </a:ln>
                <a:solidFill>
                  <a:prstClr val="black"/>
                </a:solidFill>
                <a:effectLst/>
                <a:uLnTx/>
                <a:uFillTx/>
                <a:latin typeface="Calibri" panose="020F0502020204030204"/>
                <a:ea typeface="+mn-ea"/>
                <a:cs typeface="+mn-cs"/>
              </a:rPr>
              <a:t>Vraag- en Antwoordicoon </a:t>
            </a: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rechtsboven op je scherm</a:t>
            </a:r>
            <a:b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Vraag niet behandeld tijdens de </a:t>
            </a:r>
            <a:r>
              <a:rPr kumimoji="0" lang="nl-BE" sz="2600" b="0" i="0" u="none" strike="noStrike" kern="1200" cap="none" spc="0" normalizeH="0" baseline="0" noProof="0" dirty="0" err="1">
                <a:ln>
                  <a:noFill/>
                </a:ln>
                <a:solidFill>
                  <a:prstClr val="black"/>
                </a:solidFill>
                <a:effectLst/>
                <a:uLnTx/>
                <a:uFillTx/>
                <a:latin typeface="Calibri" panose="020F0502020204030204"/>
                <a:ea typeface="+mn-ea"/>
                <a:cs typeface="+mn-cs"/>
              </a:rPr>
              <a:t>webinar</a:t>
            </a:r>
            <a: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B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Wij integreren na het </a:t>
            </a:r>
            <a:r>
              <a:rPr kumimoji="0" lang="nl-BE" sz="2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webinar</a:t>
            </a:r>
            <a:r>
              <a:rPr kumimoji="0" lang="nl-B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alle antwoorden in de bestaande Q&amp;A op onze site.</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br>
              <a:rPr kumimoji="0" lang="nl-BE" sz="2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nl-BE" sz="2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BE"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BE"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E8580B62-B81E-4D0C-9C0C-7743D260A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917" y="3757346"/>
            <a:ext cx="4025690" cy="672386"/>
          </a:xfrm>
          <a:prstGeom prst="rect">
            <a:avLst/>
          </a:prstGeom>
        </p:spPr>
      </p:pic>
      <p:sp>
        <p:nvSpPr>
          <p:cNvPr id="20" name="Rechthoek 19">
            <a:extLst>
              <a:ext uri="{FF2B5EF4-FFF2-40B4-BE49-F238E27FC236}">
                <a16:creationId xmlns:a16="http://schemas.microsoft.com/office/drawing/2014/main" id="{9FDA0389-C124-49A5-A4F3-1E8DA23A0223}"/>
              </a:ext>
            </a:extLst>
          </p:cNvPr>
          <p:cNvSpPr/>
          <p:nvPr/>
        </p:nvSpPr>
        <p:spPr>
          <a:xfrm>
            <a:off x="10249516" y="3780069"/>
            <a:ext cx="519051" cy="649663"/>
          </a:xfrm>
          <a:prstGeom prst="rect">
            <a:avLst/>
          </a:prstGeom>
          <a:noFill/>
          <a:ln w="7620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Help">
            <a:extLst>
              <a:ext uri="{FF2B5EF4-FFF2-40B4-BE49-F238E27FC236}">
                <a16:creationId xmlns:a16="http://schemas.microsoft.com/office/drawing/2014/main" id="{697517E8-A5F3-4A59-A646-690EDBF94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93" y="3111727"/>
            <a:ext cx="753211" cy="753211"/>
          </a:xfrm>
          <a:prstGeom prst="rect">
            <a:avLst/>
          </a:prstGeom>
        </p:spPr>
      </p:pic>
      <p:pic>
        <p:nvPicPr>
          <p:cNvPr id="24" name="Graphic 23" descr="Chatballon">
            <a:extLst>
              <a:ext uri="{FF2B5EF4-FFF2-40B4-BE49-F238E27FC236}">
                <a16:creationId xmlns:a16="http://schemas.microsoft.com/office/drawing/2014/main" id="{81BF6829-5F3E-45C4-9A49-10CB77D769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546" y="4517830"/>
            <a:ext cx="784904" cy="784904"/>
          </a:xfrm>
          <a:prstGeom prst="rect">
            <a:avLst/>
          </a:prstGeom>
        </p:spPr>
      </p:pic>
      <p:pic>
        <p:nvPicPr>
          <p:cNvPr id="26" name="Graphic 25" descr="Badge nieuw">
            <a:extLst>
              <a:ext uri="{FF2B5EF4-FFF2-40B4-BE49-F238E27FC236}">
                <a16:creationId xmlns:a16="http://schemas.microsoft.com/office/drawing/2014/main" id="{9246E5D1-764F-4A26-8D8D-5E2DB509A8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6110" y="1752148"/>
            <a:ext cx="753211" cy="753211"/>
          </a:xfrm>
          <a:prstGeom prst="rect">
            <a:avLst/>
          </a:prstGeom>
        </p:spPr>
      </p:pic>
      <p:sp>
        <p:nvSpPr>
          <p:cNvPr id="29" name="Tekstvak 28">
            <a:extLst>
              <a:ext uri="{FF2B5EF4-FFF2-40B4-BE49-F238E27FC236}">
                <a16:creationId xmlns:a16="http://schemas.microsoft.com/office/drawing/2014/main" id="{3021724E-7AB8-4FEE-9D19-D111415C2303}"/>
              </a:ext>
            </a:extLst>
          </p:cNvPr>
          <p:cNvSpPr txBox="1"/>
          <p:nvPr/>
        </p:nvSpPr>
        <p:spPr>
          <a:xfrm>
            <a:off x="1272229" y="654340"/>
            <a:ext cx="94963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400" b="0" i="0" u="none" strike="noStrike" kern="1200" cap="none" spc="0" normalizeH="0" baseline="0" noProof="0" dirty="0">
                <a:ln>
                  <a:noFill/>
                </a:ln>
                <a:solidFill>
                  <a:prstClr val="black"/>
                </a:solidFill>
                <a:effectLst/>
                <a:uLnTx/>
                <a:uFillTx/>
                <a:latin typeface="Calibri" panose="020F0502020204030204"/>
                <a:ea typeface="+mn-ea"/>
                <a:cs typeface="+mn-cs"/>
              </a:rPr>
              <a:t>Enkele praktische afspraken</a:t>
            </a:r>
          </a:p>
        </p:txBody>
      </p:sp>
      <p:cxnSp>
        <p:nvCxnSpPr>
          <p:cNvPr id="30" name="Rechte verbindingslijn 29">
            <a:extLst>
              <a:ext uri="{FF2B5EF4-FFF2-40B4-BE49-F238E27FC236}">
                <a16:creationId xmlns:a16="http://schemas.microsoft.com/office/drawing/2014/main" id="{C6D3AE6E-D5F6-4DCC-A7B1-AD8DDAAFFCD9}"/>
              </a:ext>
            </a:extLst>
          </p:cNvPr>
          <p:cNvCxnSpPr/>
          <p:nvPr/>
        </p:nvCxnSpPr>
        <p:spPr>
          <a:xfrm>
            <a:off x="1272229" y="1392572"/>
            <a:ext cx="10078076" cy="0"/>
          </a:xfrm>
          <a:prstGeom prst="line">
            <a:avLst/>
          </a:prstGeom>
          <a:ln>
            <a:solidFill>
              <a:srgbClr val="77338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606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230A1-BB2F-4D61-974F-18E4A13D9514}"/>
              </a:ext>
            </a:extLst>
          </p:cNvPr>
          <p:cNvSpPr>
            <a:spLocks noGrp="1"/>
          </p:cNvSpPr>
          <p:nvPr>
            <p:ph type="title"/>
          </p:nvPr>
        </p:nvSpPr>
        <p:spPr/>
        <p:txBody>
          <a:bodyPr/>
          <a:lstStyle/>
          <a:p>
            <a:r>
              <a:rPr lang="nl-BE" dirty="0"/>
              <a:t>                   Termijnen vergunning</a:t>
            </a:r>
          </a:p>
        </p:txBody>
      </p:sp>
      <p:sp>
        <p:nvSpPr>
          <p:cNvPr id="3" name="Tijdelijke aanduiding voor inhoud 2">
            <a:extLst>
              <a:ext uri="{FF2B5EF4-FFF2-40B4-BE49-F238E27FC236}">
                <a16:creationId xmlns:a16="http://schemas.microsoft.com/office/drawing/2014/main" id="{AD17E2E6-F649-404A-BA56-28BF3C1B2D6C}"/>
              </a:ext>
            </a:extLst>
          </p:cNvPr>
          <p:cNvSpPr>
            <a:spLocks noGrp="1"/>
          </p:cNvSpPr>
          <p:nvPr>
            <p:ph idx="1"/>
          </p:nvPr>
        </p:nvSpPr>
        <p:spPr/>
        <p:txBody>
          <a:bodyPr>
            <a:normAutofit fontScale="92500"/>
          </a:bodyPr>
          <a:lstStyle/>
          <a:p>
            <a:r>
              <a:rPr lang="nl-NL" dirty="0"/>
              <a:t>aanvraag komt binnen bij gemeente digitaal of op papier;</a:t>
            </a:r>
          </a:p>
          <a:p>
            <a:r>
              <a:rPr lang="nl-NL" dirty="0"/>
              <a:t>gemeente heeft 20 dagen om ontbrekende gegevens op te vragen;</a:t>
            </a:r>
          </a:p>
          <a:p>
            <a:r>
              <a:rPr lang="nl-NL" dirty="0"/>
              <a:t>de vergunning wordt </a:t>
            </a:r>
            <a:r>
              <a:rPr lang="nl-NL" dirty="0">
                <a:highlight>
                  <a:srgbClr val="FFFF00"/>
                </a:highlight>
              </a:rPr>
              <a:t>uitgereikt binnen 45 dagen ;</a:t>
            </a:r>
          </a:p>
          <a:p>
            <a:r>
              <a:rPr lang="nl-NL" dirty="0">
                <a:highlight>
                  <a:srgbClr val="FFFF00"/>
                </a:highlight>
              </a:rPr>
              <a:t>vanaf de dag </a:t>
            </a:r>
            <a:r>
              <a:rPr lang="nl-NL" dirty="0"/>
              <a:t>waarop de aanvraag </a:t>
            </a:r>
            <a:r>
              <a:rPr lang="nl-NL" dirty="0">
                <a:highlight>
                  <a:srgbClr val="FFFF00"/>
                </a:highlight>
              </a:rPr>
              <a:t>volledig is; </a:t>
            </a:r>
          </a:p>
          <a:p>
            <a:r>
              <a:rPr lang="nl-NL" dirty="0"/>
              <a:t>termijn college kan verlengd worden tot maximum 60 dagen; </a:t>
            </a:r>
          </a:p>
          <a:p>
            <a:r>
              <a:rPr lang="nl-NL" dirty="0"/>
              <a:t>weigeringsbeslissingen worden GEMOTIVEERD aan de aanvrager betekend;</a:t>
            </a:r>
          </a:p>
          <a:p>
            <a:r>
              <a:rPr lang="nl-NL" dirty="0"/>
              <a:t>vergunningskaarten worden pas uitgereikt als de exploitant alle gegevens die in de vergunningsaanvraag vermeld zijn, geactualiseerd heeft, alsook alle bijbehorende bewijsstukken heeft bezorgd.</a:t>
            </a:r>
            <a:endParaRPr lang="nl-BE" dirty="0"/>
          </a:p>
        </p:txBody>
      </p:sp>
      <p:pic>
        <p:nvPicPr>
          <p:cNvPr id="4" name="Afbeelding 3">
            <a:extLst>
              <a:ext uri="{FF2B5EF4-FFF2-40B4-BE49-F238E27FC236}">
                <a16:creationId xmlns:a16="http://schemas.microsoft.com/office/drawing/2014/main" id="{2819CA56-534F-4E3C-A053-876F23B20165}"/>
              </a:ext>
            </a:extLst>
          </p:cNvPr>
          <p:cNvPicPr>
            <a:picLocks noChangeAspect="1"/>
          </p:cNvPicPr>
          <p:nvPr/>
        </p:nvPicPr>
        <p:blipFill>
          <a:blip r:embed="rId2"/>
          <a:stretch>
            <a:fillRect/>
          </a:stretch>
        </p:blipFill>
        <p:spPr>
          <a:xfrm>
            <a:off x="838200" y="160867"/>
            <a:ext cx="2359356" cy="1597290"/>
          </a:xfrm>
          <a:prstGeom prst="rect">
            <a:avLst/>
          </a:prstGeom>
        </p:spPr>
      </p:pic>
      <p:pic>
        <p:nvPicPr>
          <p:cNvPr id="5" name="Afbeelding 4">
            <a:extLst>
              <a:ext uri="{FF2B5EF4-FFF2-40B4-BE49-F238E27FC236}">
                <a16:creationId xmlns:a16="http://schemas.microsoft.com/office/drawing/2014/main" id="{1EFFE0AA-D5A1-407C-B84C-95A4B55A73DE}"/>
              </a:ext>
            </a:extLst>
          </p:cNvPr>
          <p:cNvPicPr>
            <a:picLocks noChangeAspect="1"/>
          </p:cNvPicPr>
          <p:nvPr/>
        </p:nvPicPr>
        <p:blipFill>
          <a:blip r:embed="rId3"/>
          <a:stretch>
            <a:fillRect/>
          </a:stretch>
        </p:blipFill>
        <p:spPr>
          <a:xfrm>
            <a:off x="8820275" y="189633"/>
            <a:ext cx="2816596" cy="1676545"/>
          </a:xfrm>
          <a:prstGeom prst="rect">
            <a:avLst/>
          </a:prstGeom>
        </p:spPr>
      </p:pic>
    </p:spTree>
    <p:extLst>
      <p:ext uri="{BB962C8B-B14F-4D97-AF65-F5344CB8AC3E}">
        <p14:creationId xmlns:p14="http://schemas.microsoft.com/office/powerpoint/2010/main" val="2540153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230A1-BB2F-4D61-974F-18E4A13D9514}"/>
              </a:ext>
            </a:extLst>
          </p:cNvPr>
          <p:cNvSpPr>
            <a:spLocks noGrp="1"/>
          </p:cNvSpPr>
          <p:nvPr>
            <p:ph type="title"/>
          </p:nvPr>
        </p:nvSpPr>
        <p:spPr>
          <a:xfrm>
            <a:off x="3371727" y="756000"/>
            <a:ext cx="5365874" cy="621244"/>
          </a:xfrm>
        </p:spPr>
        <p:txBody>
          <a:bodyPr/>
          <a:lstStyle/>
          <a:p>
            <a:r>
              <a:rPr lang="nl-BE" dirty="0"/>
              <a:t>  Praktische tips</a:t>
            </a:r>
          </a:p>
        </p:txBody>
      </p:sp>
      <p:sp>
        <p:nvSpPr>
          <p:cNvPr id="3" name="Tijdelijke aanduiding voor inhoud 2">
            <a:extLst>
              <a:ext uri="{FF2B5EF4-FFF2-40B4-BE49-F238E27FC236}">
                <a16:creationId xmlns:a16="http://schemas.microsoft.com/office/drawing/2014/main" id="{AD17E2E6-F649-404A-BA56-28BF3C1B2D6C}"/>
              </a:ext>
            </a:extLst>
          </p:cNvPr>
          <p:cNvSpPr>
            <a:spLocks noGrp="1"/>
          </p:cNvSpPr>
          <p:nvPr>
            <p:ph idx="1"/>
          </p:nvPr>
        </p:nvSpPr>
        <p:spPr/>
        <p:txBody>
          <a:bodyPr>
            <a:normAutofit fontScale="92500" lnSpcReduction="20000"/>
          </a:bodyPr>
          <a:lstStyle/>
          <a:p>
            <a:r>
              <a:rPr lang="nl-BE" dirty="0"/>
              <a:t>Kijk eerst of aanvraag bestemd is voor jouw stad/gemeente</a:t>
            </a:r>
          </a:p>
          <a:p>
            <a:r>
              <a:rPr lang="nl-BE" dirty="0"/>
              <a:t>Ga na of er reeds een vergunning was – in Centaurus2010 (of ander archief)</a:t>
            </a:r>
          </a:p>
          <a:p>
            <a:r>
              <a:rPr lang="nl-BE" dirty="0"/>
              <a:t>Check KBO-register </a:t>
            </a:r>
          </a:p>
          <a:p>
            <a:pPr lvl="1"/>
            <a:r>
              <a:rPr lang="nl-BE" dirty="0"/>
              <a:t>Niet in staat van faillissement</a:t>
            </a:r>
          </a:p>
          <a:p>
            <a:pPr lvl="1"/>
            <a:r>
              <a:rPr lang="nl-BE" dirty="0"/>
              <a:t>NACE-code 49.320 is opgenomen</a:t>
            </a:r>
          </a:p>
          <a:p>
            <a:r>
              <a:rPr lang="nl-BE" dirty="0"/>
              <a:t>Ga na of voertuig(en) vergund kan/kunnen worden</a:t>
            </a:r>
          </a:p>
          <a:p>
            <a:pPr lvl="1"/>
            <a:r>
              <a:rPr lang="nl-BE" dirty="0"/>
              <a:t>Ecoscore</a:t>
            </a:r>
          </a:p>
          <a:p>
            <a:pPr lvl="1"/>
            <a:r>
              <a:rPr lang="nl-BE" dirty="0"/>
              <a:t>Verzekerd als taxivoertuig (T-X-kenteken)</a:t>
            </a:r>
          </a:p>
          <a:p>
            <a:r>
              <a:rPr lang="nl-BE" dirty="0"/>
              <a:t>Check apparatuur en connectie met Chiron</a:t>
            </a:r>
          </a:p>
          <a:p>
            <a:r>
              <a:rPr lang="nl-BE" dirty="0"/>
              <a:t>Bekijk daarna de rest …</a:t>
            </a:r>
          </a:p>
          <a:p>
            <a:endParaRPr lang="nl-BE" dirty="0"/>
          </a:p>
        </p:txBody>
      </p:sp>
      <p:pic>
        <p:nvPicPr>
          <p:cNvPr id="4" name="Afbeelding 3">
            <a:extLst>
              <a:ext uri="{FF2B5EF4-FFF2-40B4-BE49-F238E27FC236}">
                <a16:creationId xmlns:a16="http://schemas.microsoft.com/office/drawing/2014/main" id="{2819CA56-534F-4E3C-A053-876F23B20165}"/>
              </a:ext>
            </a:extLst>
          </p:cNvPr>
          <p:cNvPicPr>
            <a:picLocks noChangeAspect="1"/>
          </p:cNvPicPr>
          <p:nvPr/>
        </p:nvPicPr>
        <p:blipFill>
          <a:blip r:embed="rId2"/>
          <a:stretch>
            <a:fillRect/>
          </a:stretch>
        </p:blipFill>
        <p:spPr>
          <a:xfrm>
            <a:off x="838200" y="160867"/>
            <a:ext cx="2359356" cy="1597290"/>
          </a:xfrm>
          <a:prstGeom prst="rect">
            <a:avLst/>
          </a:prstGeom>
        </p:spPr>
      </p:pic>
      <p:pic>
        <p:nvPicPr>
          <p:cNvPr id="5" name="Afbeelding 4">
            <a:extLst>
              <a:ext uri="{FF2B5EF4-FFF2-40B4-BE49-F238E27FC236}">
                <a16:creationId xmlns:a16="http://schemas.microsoft.com/office/drawing/2014/main" id="{1EFFE0AA-D5A1-407C-B84C-95A4B55A73DE}"/>
              </a:ext>
            </a:extLst>
          </p:cNvPr>
          <p:cNvPicPr>
            <a:picLocks noChangeAspect="1"/>
          </p:cNvPicPr>
          <p:nvPr/>
        </p:nvPicPr>
        <p:blipFill>
          <a:blip r:embed="rId3"/>
          <a:stretch>
            <a:fillRect/>
          </a:stretch>
        </p:blipFill>
        <p:spPr>
          <a:xfrm>
            <a:off x="8820275" y="189633"/>
            <a:ext cx="2816596" cy="1676545"/>
          </a:xfrm>
          <a:prstGeom prst="rect">
            <a:avLst/>
          </a:prstGeom>
        </p:spPr>
      </p:pic>
    </p:spTree>
    <p:extLst>
      <p:ext uri="{BB962C8B-B14F-4D97-AF65-F5344CB8AC3E}">
        <p14:creationId xmlns:p14="http://schemas.microsoft.com/office/powerpoint/2010/main" val="4133067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Aanvraag vergunning</a:t>
            </a:r>
          </a:p>
          <a:p>
            <a:pPr marL="285750" indent="-285750">
              <a:lnSpc>
                <a:spcPct val="100000"/>
              </a:lnSpc>
              <a:spcBef>
                <a:spcPts val="0"/>
              </a:spcBef>
              <a:spcAft>
                <a:spcPts val="600"/>
              </a:spcAft>
              <a:buFont typeface="Arial" panose="020B0604020202020204" pitchFamily="34" charset="0"/>
              <a:buChar char="•"/>
            </a:pPr>
            <a:r>
              <a:rPr lang="nl-BE" sz="3200" dirty="0"/>
              <a:t>Behandeling vergunning</a:t>
            </a:r>
          </a:p>
          <a:p>
            <a:pPr marL="457200" indent="-457200">
              <a:lnSpc>
                <a:spcPct val="100000"/>
              </a:lnSpc>
              <a:spcBef>
                <a:spcPts val="0"/>
              </a:spcBef>
              <a:spcAft>
                <a:spcPts val="600"/>
              </a:spcAft>
              <a:buFontTx/>
              <a:buChar char="-"/>
            </a:pPr>
            <a:r>
              <a:rPr lang="nl-BE" sz="2400" dirty="0"/>
              <a:t>Exploitant</a:t>
            </a:r>
          </a:p>
          <a:p>
            <a:pPr marL="457200" indent="-457200">
              <a:lnSpc>
                <a:spcPct val="100000"/>
              </a:lnSpc>
              <a:spcBef>
                <a:spcPts val="0"/>
              </a:spcBef>
              <a:spcAft>
                <a:spcPts val="600"/>
              </a:spcAft>
              <a:buFontTx/>
              <a:buChar char="-"/>
            </a:pPr>
            <a:r>
              <a:rPr lang="nl-BE" sz="2400" dirty="0">
                <a:solidFill>
                  <a:schemeClr val="bg1">
                    <a:lumMod val="65000"/>
                  </a:schemeClr>
                </a:solidFill>
              </a:rPr>
              <a:t>Voertuig(en)</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5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EE47-6828-47A7-AED9-1AFB42D69894}"/>
              </a:ext>
            </a:extLst>
          </p:cNvPr>
          <p:cNvSpPr>
            <a:spLocks noGrp="1"/>
          </p:cNvSpPr>
          <p:nvPr>
            <p:ph type="title"/>
          </p:nvPr>
        </p:nvSpPr>
        <p:spPr>
          <a:xfrm>
            <a:off x="3115732" y="756000"/>
            <a:ext cx="8500267" cy="700267"/>
          </a:xfrm>
        </p:spPr>
        <p:txBody>
          <a:bodyPr/>
          <a:lstStyle/>
          <a:p>
            <a:r>
              <a:rPr lang="nl-BE" dirty="0"/>
              <a:t> te controleren gegevens exploitant</a:t>
            </a:r>
            <a:br>
              <a:rPr lang="nl-BE" dirty="0"/>
            </a:br>
            <a:r>
              <a:rPr lang="nl-BE" dirty="0"/>
              <a:t> </a:t>
            </a:r>
          </a:p>
        </p:txBody>
      </p:sp>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r>
              <a:rPr lang="nl-BE" dirty="0"/>
              <a:t>Exploitatieadres</a:t>
            </a:r>
          </a:p>
          <a:p>
            <a:r>
              <a:rPr lang="nl-BE" dirty="0"/>
              <a:t>Ondernemingsnaam en –nummer </a:t>
            </a:r>
            <a:r>
              <a:rPr lang="nl-BE" dirty="0">
                <a:hlinkClick r:id="rId2"/>
              </a:rPr>
              <a:t>https://kbopub.economie.fgov.be/</a:t>
            </a:r>
            <a:endParaRPr lang="nl-BE" dirty="0"/>
          </a:p>
          <a:p>
            <a:pPr lvl="1"/>
            <a:r>
              <a:rPr lang="nl-BE" dirty="0"/>
              <a:t>Nakijken activiteit 49.320 (veel </a:t>
            </a:r>
            <a:r>
              <a:rPr lang="nl-BE" dirty="0" err="1"/>
              <a:t>VVB’ers</a:t>
            </a:r>
            <a:r>
              <a:rPr lang="nl-BE" dirty="0"/>
              <a:t> blijken op 49.390 te staan)</a:t>
            </a:r>
          </a:p>
          <a:p>
            <a:pPr lvl="1"/>
            <a:r>
              <a:rPr lang="nl-BE" dirty="0"/>
              <a:t>Wie zijn de zaakvoerders/bestuurders</a:t>
            </a:r>
          </a:p>
          <a:p>
            <a:pPr lvl="1"/>
            <a:r>
              <a:rPr lang="nl-BE" dirty="0"/>
              <a:t>Juridische staat</a:t>
            </a:r>
          </a:p>
          <a:p>
            <a:r>
              <a:rPr lang="nl-BE" dirty="0"/>
              <a:t> Contactgegevens</a:t>
            </a:r>
          </a:p>
          <a:p>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3">
            <a:alphaModFix amt="54000"/>
          </a:blip>
          <a:stretch>
            <a:fillRect/>
          </a:stretch>
        </p:blipFill>
        <p:spPr>
          <a:xfrm>
            <a:off x="838200" y="230188"/>
            <a:ext cx="2115495" cy="1432684"/>
          </a:xfrm>
          <a:prstGeom prst="rect">
            <a:avLst/>
          </a:prstGeom>
        </p:spPr>
      </p:pic>
    </p:spTree>
    <p:extLst>
      <p:ext uri="{BB962C8B-B14F-4D97-AF65-F5344CB8AC3E}">
        <p14:creationId xmlns:p14="http://schemas.microsoft.com/office/powerpoint/2010/main" val="201054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EE47-6828-47A7-AED9-1AFB42D69894}"/>
              </a:ext>
            </a:extLst>
          </p:cNvPr>
          <p:cNvSpPr>
            <a:spLocks noGrp="1"/>
          </p:cNvSpPr>
          <p:nvPr>
            <p:ph type="title"/>
          </p:nvPr>
        </p:nvSpPr>
        <p:spPr>
          <a:xfrm>
            <a:off x="3115732" y="756000"/>
            <a:ext cx="8500267" cy="1116000"/>
          </a:xfrm>
        </p:spPr>
        <p:txBody>
          <a:bodyPr/>
          <a:lstStyle/>
          <a:p>
            <a:r>
              <a:rPr lang="nl-BE" dirty="0"/>
              <a:t> overzicht verplichte documenten</a:t>
            </a:r>
            <a:br>
              <a:rPr lang="nl-BE" dirty="0"/>
            </a:br>
            <a:r>
              <a:rPr lang="nl-BE" dirty="0"/>
              <a:t> vergunning</a:t>
            </a:r>
          </a:p>
        </p:txBody>
      </p:sp>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pPr marL="457200" indent="-457200">
              <a:buAutoNum type="arabicParenR"/>
            </a:pPr>
            <a:r>
              <a:rPr lang="nl-BE" dirty="0"/>
              <a:t>Identiteitsbewijs</a:t>
            </a:r>
          </a:p>
          <a:p>
            <a:pPr marL="457200" indent="-457200">
              <a:buAutoNum type="arabicParenR"/>
            </a:pPr>
            <a:r>
              <a:rPr lang="nl-BE" dirty="0"/>
              <a:t>Indien van toepassing: toelating om zelfstandige activiteit uit te oefenen in België</a:t>
            </a:r>
          </a:p>
          <a:p>
            <a:pPr marL="457200" indent="-457200">
              <a:buAutoNum type="arabicParenR"/>
            </a:pPr>
            <a:r>
              <a:rPr lang="nl-BE" dirty="0"/>
              <a:t>Uittreksel strafregister 596.1-27</a:t>
            </a:r>
          </a:p>
          <a:p>
            <a:pPr marL="457200" indent="-457200">
              <a:buAutoNum type="arabicParenR"/>
            </a:pPr>
            <a:r>
              <a:rPr lang="nl-BE" dirty="0"/>
              <a:t>Bewijs taalkennis Nederlands</a:t>
            </a:r>
          </a:p>
          <a:p>
            <a:pPr marL="457200" indent="-457200">
              <a:buAutoNum type="arabicParenR"/>
            </a:pPr>
            <a:r>
              <a:rPr lang="nl-BE" dirty="0"/>
              <a:t>Fiscale verplichtingen OK</a:t>
            </a:r>
          </a:p>
          <a:p>
            <a:pPr marL="457200" indent="-457200">
              <a:buAutoNum type="arabicParenR"/>
            </a:pPr>
            <a:r>
              <a:rPr lang="nl-BE" dirty="0" err="1"/>
              <a:t>Socialezekerheidsverplichtingen</a:t>
            </a:r>
            <a:r>
              <a:rPr lang="nl-BE" dirty="0"/>
              <a:t> OK</a:t>
            </a:r>
          </a:p>
          <a:p>
            <a:pPr marL="457200" indent="-457200">
              <a:buAutoNum type="arabicParenR"/>
            </a:pPr>
            <a:endParaRPr lang="nl-BE" dirty="0"/>
          </a:p>
          <a:p>
            <a:pPr marL="457200" indent="-457200">
              <a:buAutoNum type="arabicParenR"/>
            </a:pPr>
            <a:endParaRPr lang="nl-BE" dirty="0"/>
          </a:p>
          <a:p>
            <a:pPr marL="457200" indent="-457200">
              <a:buAutoNum type="arabicParenR"/>
            </a:pPr>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Tree>
    <p:extLst>
      <p:ext uri="{BB962C8B-B14F-4D97-AF65-F5344CB8AC3E}">
        <p14:creationId xmlns:p14="http://schemas.microsoft.com/office/powerpoint/2010/main" val="153984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EE47-6828-47A7-AED9-1AFB42D69894}"/>
              </a:ext>
            </a:extLst>
          </p:cNvPr>
          <p:cNvSpPr>
            <a:spLocks noGrp="1"/>
          </p:cNvSpPr>
          <p:nvPr>
            <p:ph type="title"/>
          </p:nvPr>
        </p:nvSpPr>
        <p:spPr>
          <a:xfrm>
            <a:off x="3115732" y="756000"/>
            <a:ext cx="8500267" cy="1116000"/>
          </a:xfrm>
        </p:spPr>
        <p:txBody>
          <a:bodyPr/>
          <a:lstStyle/>
          <a:p>
            <a:r>
              <a:rPr lang="nl-BE" dirty="0"/>
              <a:t> te controleren documenten 1/5</a:t>
            </a:r>
            <a:br>
              <a:rPr lang="nl-BE" dirty="0"/>
            </a:br>
            <a:r>
              <a:rPr lang="nl-BE" dirty="0"/>
              <a:t> vergunning</a:t>
            </a:r>
          </a:p>
        </p:txBody>
      </p:sp>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pPr marL="0" indent="0">
              <a:buNone/>
            </a:pPr>
            <a:r>
              <a:rPr lang="nl-BE" sz="2400" dirty="0">
                <a:highlight>
                  <a:srgbClr val="FFFF00"/>
                </a:highlight>
              </a:rPr>
              <a:t>Voor alle zaakvoerders of bestuurders</a:t>
            </a:r>
          </a:p>
          <a:p>
            <a:pPr marL="0" indent="0">
              <a:buNone/>
            </a:pPr>
            <a:r>
              <a:rPr lang="nl-BE" sz="3600" dirty="0"/>
              <a:t>Identiteitsbewijs</a:t>
            </a:r>
          </a:p>
          <a:p>
            <a:r>
              <a:rPr lang="nl-BE" dirty="0"/>
              <a:t>check naam en rijksregisternummer met gegevens in Centaurus2020</a:t>
            </a:r>
          </a:p>
          <a:p>
            <a:r>
              <a:rPr lang="nl-BE" dirty="0"/>
              <a:t>Belgische e-ID</a:t>
            </a:r>
          </a:p>
          <a:p>
            <a:r>
              <a:rPr lang="nl-BE" dirty="0"/>
              <a:t>EU-identiteitskaart</a:t>
            </a:r>
          </a:p>
          <a:p>
            <a:r>
              <a:rPr lang="nl-BE" dirty="0"/>
              <a:t>Verblijfskaart A of F, …</a:t>
            </a:r>
          </a:p>
          <a:p>
            <a:r>
              <a:rPr lang="nl-BE" dirty="0"/>
              <a:t>Voor- en achterkant</a:t>
            </a:r>
          </a:p>
          <a:p>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Tree>
    <p:extLst>
      <p:ext uri="{BB962C8B-B14F-4D97-AF65-F5344CB8AC3E}">
        <p14:creationId xmlns:p14="http://schemas.microsoft.com/office/powerpoint/2010/main" val="2342208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pPr marL="0" lvl="0" indent="0">
              <a:buNone/>
            </a:pPr>
            <a:r>
              <a:rPr lang="nl-BE" sz="2400" dirty="0">
                <a:solidFill>
                  <a:prstClr val="black"/>
                </a:solidFill>
                <a:highlight>
                  <a:srgbClr val="FFFF00"/>
                </a:highlight>
              </a:rPr>
              <a:t>Voor alle zaakvoerders of bestuurders</a:t>
            </a:r>
          </a:p>
          <a:p>
            <a:pPr marL="0" indent="0">
              <a:buNone/>
            </a:pPr>
            <a:r>
              <a:rPr lang="nl-BE" sz="3600" dirty="0"/>
              <a:t>Uittreksel strafregister</a:t>
            </a:r>
          </a:p>
          <a:p>
            <a:r>
              <a:rPr lang="nl-BE" dirty="0"/>
              <a:t>Check of juiste type, nl. 596.1-</a:t>
            </a:r>
            <a:r>
              <a:rPr lang="nl-BE" dirty="0">
                <a:solidFill>
                  <a:srgbClr val="FF0000"/>
                </a:solidFill>
              </a:rPr>
              <a:t>27</a:t>
            </a:r>
            <a:r>
              <a:rPr lang="nl-BE" dirty="0"/>
              <a:t> taxi-exploitant</a:t>
            </a:r>
          </a:p>
          <a:p>
            <a:r>
              <a:rPr lang="nl-BE" dirty="0"/>
              <a:t>Check of minder dan 3 maanden oud</a:t>
            </a:r>
          </a:p>
          <a:p>
            <a:r>
              <a:rPr lang="nl-BE" dirty="0"/>
              <a:t>Indien niet blanco, vermeldingen toetsen aan bepalingen in artikel 10 BVR</a:t>
            </a:r>
          </a:p>
          <a:p>
            <a:r>
              <a:rPr lang="nl-BE" dirty="0"/>
              <a:t>Bij twijfel: MOW contacteren</a:t>
            </a:r>
          </a:p>
          <a:p>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778AF188-EBE9-4E4C-9426-C737E2E3968B}"/>
              </a:ext>
            </a:extLst>
          </p:cNvPr>
          <p:cNvSpPr>
            <a:spLocks noGrp="1"/>
          </p:cNvSpPr>
          <p:nvPr>
            <p:ph type="title"/>
          </p:nvPr>
        </p:nvSpPr>
        <p:spPr>
          <a:xfrm>
            <a:off x="3115732" y="756000"/>
            <a:ext cx="8500267" cy="1116000"/>
          </a:xfrm>
        </p:spPr>
        <p:txBody>
          <a:bodyPr/>
          <a:lstStyle/>
          <a:p>
            <a:r>
              <a:rPr lang="nl-BE" dirty="0"/>
              <a:t> te controleren documenten 2/5</a:t>
            </a:r>
            <a:br>
              <a:rPr lang="nl-BE" dirty="0"/>
            </a:br>
            <a:r>
              <a:rPr lang="nl-BE" dirty="0"/>
              <a:t> vergunning</a:t>
            </a:r>
          </a:p>
        </p:txBody>
      </p:sp>
    </p:spTree>
    <p:extLst>
      <p:ext uri="{BB962C8B-B14F-4D97-AF65-F5344CB8AC3E}">
        <p14:creationId xmlns:p14="http://schemas.microsoft.com/office/powerpoint/2010/main" val="2003015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79324-7315-4FBA-A9E4-177104F993DE}"/>
              </a:ext>
            </a:extLst>
          </p:cNvPr>
          <p:cNvSpPr>
            <a:spLocks noGrp="1"/>
          </p:cNvSpPr>
          <p:nvPr>
            <p:ph type="title"/>
          </p:nvPr>
        </p:nvSpPr>
        <p:spPr/>
        <p:txBody>
          <a:bodyPr/>
          <a:lstStyle/>
          <a:p>
            <a:r>
              <a:rPr lang="nl-BE" dirty="0"/>
              <a:t>:</a:t>
            </a:r>
          </a:p>
        </p:txBody>
      </p:sp>
      <p:sp>
        <p:nvSpPr>
          <p:cNvPr id="3" name="Tijdelijke aanduiding voor inhoud 2">
            <a:extLst>
              <a:ext uri="{FF2B5EF4-FFF2-40B4-BE49-F238E27FC236}">
                <a16:creationId xmlns:a16="http://schemas.microsoft.com/office/drawing/2014/main" id="{BF8D2EB3-FB5C-4E6F-97CC-92C4473B022E}"/>
              </a:ext>
            </a:extLst>
          </p:cNvPr>
          <p:cNvSpPr>
            <a:spLocks noGrp="1"/>
          </p:cNvSpPr>
          <p:nvPr>
            <p:ph idx="1"/>
          </p:nvPr>
        </p:nvSpPr>
        <p:spPr/>
        <p:txBody>
          <a:bodyPr>
            <a:normAutofit fontScale="85000" lnSpcReduction="20000"/>
          </a:bodyPr>
          <a:lstStyle/>
          <a:p>
            <a:pPr marL="0" indent="0">
              <a:buNone/>
            </a:pPr>
            <a:r>
              <a:rPr lang="nl-BE" dirty="0"/>
              <a:t>Veroordeling tijdens de afgelopen 5 jaren wegens (strafwetboek: boek 2, titel III, hoofdstukken I tot V en titel IX, hoofdstukken I en II) : </a:t>
            </a:r>
          </a:p>
          <a:p>
            <a:pPr lvl="1"/>
            <a:r>
              <a:rPr lang="nl-BE" dirty="0"/>
              <a:t>valsmunterij (</a:t>
            </a:r>
            <a:r>
              <a:rPr lang="nl-BE" dirty="0" err="1"/>
              <a:t>artt</a:t>
            </a:r>
            <a:r>
              <a:rPr lang="nl-BE" dirty="0"/>
              <a:t> 160 – 172 </a:t>
            </a:r>
            <a:r>
              <a:rPr lang="nl-BE" dirty="0" err="1"/>
              <a:t>Sw</a:t>
            </a:r>
            <a:r>
              <a:rPr lang="nl-BE" dirty="0"/>
              <a:t>)</a:t>
            </a:r>
          </a:p>
          <a:p>
            <a:pPr lvl="1"/>
            <a:r>
              <a:rPr lang="nl-BE" dirty="0"/>
              <a:t>namaking of vervalsing van openbare effecten, aandelen, obligaties, rentebewijzen en bij de wet toegelaten bankbiljetten (</a:t>
            </a:r>
            <a:r>
              <a:rPr lang="nl-BE" dirty="0" err="1"/>
              <a:t>artt</a:t>
            </a:r>
            <a:r>
              <a:rPr lang="nl-BE" dirty="0"/>
              <a:t> 173 – 178 </a:t>
            </a:r>
            <a:r>
              <a:rPr lang="nl-BE" dirty="0" err="1"/>
              <a:t>Sw</a:t>
            </a:r>
            <a:r>
              <a:rPr lang="nl-BE" dirty="0"/>
              <a:t>) </a:t>
            </a:r>
          </a:p>
          <a:p>
            <a:pPr lvl="1"/>
            <a:r>
              <a:rPr lang="nl-BE" dirty="0"/>
              <a:t>namaking of vervalsing van zegels, stempels, merken, </a:t>
            </a:r>
            <a:r>
              <a:rPr lang="nl-BE" dirty="0" err="1"/>
              <a:t>enz</a:t>
            </a:r>
            <a:r>
              <a:rPr lang="nl-BE" dirty="0"/>
              <a:t>, (art 179 – 192ter </a:t>
            </a:r>
            <a:r>
              <a:rPr lang="nl-BE" dirty="0" err="1"/>
              <a:t>Sw</a:t>
            </a:r>
            <a:r>
              <a:rPr lang="nl-BE" dirty="0"/>
              <a:t>) </a:t>
            </a:r>
          </a:p>
          <a:p>
            <a:pPr lvl="1"/>
            <a:r>
              <a:rPr lang="nl-BE" dirty="0"/>
              <a:t>valsheid in geschrifte, in informatica en in telegrammen (</a:t>
            </a:r>
            <a:r>
              <a:rPr lang="nl-BE" dirty="0" err="1"/>
              <a:t>artt</a:t>
            </a:r>
            <a:r>
              <a:rPr lang="nl-BE" dirty="0"/>
              <a:t> 193 – 214 </a:t>
            </a:r>
            <a:r>
              <a:rPr lang="nl-BE" dirty="0" err="1"/>
              <a:t>Sw</a:t>
            </a:r>
            <a:r>
              <a:rPr lang="nl-BE" dirty="0"/>
              <a:t>) </a:t>
            </a:r>
          </a:p>
          <a:p>
            <a:pPr lvl="1"/>
            <a:r>
              <a:rPr lang="nl-BE" dirty="0"/>
              <a:t>valse getuigenis en meineed (</a:t>
            </a:r>
            <a:r>
              <a:rPr lang="nl-BE" dirty="0" err="1"/>
              <a:t>artt</a:t>
            </a:r>
            <a:r>
              <a:rPr lang="nl-BE" dirty="0"/>
              <a:t> 215 – 226 </a:t>
            </a:r>
            <a:r>
              <a:rPr lang="nl-BE" dirty="0" err="1"/>
              <a:t>Sw</a:t>
            </a:r>
            <a:r>
              <a:rPr lang="nl-BE" dirty="0"/>
              <a:t>) </a:t>
            </a:r>
          </a:p>
          <a:p>
            <a:pPr lvl="1"/>
            <a:r>
              <a:rPr lang="nl-BE" dirty="0"/>
              <a:t>diefstal en afpersing (</a:t>
            </a:r>
            <a:r>
              <a:rPr lang="nl-BE" dirty="0" err="1"/>
              <a:t>artt</a:t>
            </a:r>
            <a:r>
              <a:rPr lang="nl-BE" dirty="0"/>
              <a:t> 461 – 488bis </a:t>
            </a:r>
            <a:r>
              <a:rPr lang="nl-BE" dirty="0" err="1"/>
              <a:t>Sw</a:t>
            </a:r>
            <a:r>
              <a:rPr lang="nl-BE" dirty="0"/>
              <a:t>) </a:t>
            </a:r>
          </a:p>
          <a:p>
            <a:pPr lvl="1"/>
            <a:r>
              <a:rPr lang="nl-BE" dirty="0"/>
              <a:t>fraude: bankbreuk, bedrieglijk onvermogen, misbruik van vertrouwen, oplichting, bedriegerij, verberging, verduistering en frauduleuze vernieling, flessentrekkerij (</a:t>
            </a:r>
            <a:r>
              <a:rPr lang="nl-BE" dirty="0" err="1"/>
              <a:t>artt</a:t>
            </a:r>
            <a:r>
              <a:rPr lang="nl-BE" dirty="0"/>
              <a:t> 489 – 509quater </a:t>
            </a:r>
            <a:r>
              <a:rPr lang="nl-BE" dirty="0" err="1"/>
              <a:t>Sw</a:t>
            </a:r>
            <a:r>
              <a:rPr lang="nl-BE" dirty="0"/>
              <a:t>) </a:t>
            </a:r>
          </a:p>
          <a:p>
            <a:endParaRPr lang="nl-BE" dirty="0"/>
          </a:p>
        </p:txBody>
      </p:sp>
      <p:pic>
        <p:nvPicPr>
          <p:cNvPr id="4" name="Afbeelding 3">
            <a:extLst>
              <a:ext uri="{FF2B5EF4-FFF2-40B4-BE49-F238E27FC236}">
                <a16:creationId xmlns:a16="http://schemas.microsoft.com/office/drawing/2014/main" id="{D6601CBA-F5C0-4809-B770-0B74280D63D0}"/>
              </a:ext>
            </a:extLst>
          </p:cNvPr>
          <p:cNvPicPr>
            <a:picLocks noChangeAspect="1"/>
          </p:cNvPicPr>
          <p:nvPr/>
        </p:nvPicPr>
        <p:blipFill>
          <a:blip r:embed="rId2"/>
          <a:stretch>
            <a:fillRect/>
          </a:stretch>
        </p:blipFill>
        <p:spPr>
          <a:xfrm>
            <a:off x="521426" y="0"/>
            <a:ext cx="1902117" cy="1548518"/>
          </a:xfrm>
          <a:prstGeom prst="rect">
            <a:avLst/>
          </a:prstGeom>
        </p:spPr>
      </p:pic>
    </p:spTree>
    <p:extLst>
      <p:ext uri="{BB962C8B-B14F-4D97-AF65-F5344CB8AC3E}">
        <p14:creationId xmlns:p14="http://schemas.microsoft.com/office/powerpoint/2010/main" val="3619656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917044"/>
          </a:xfrm>
        </p:spPr>
        <p:txBody>
          <a:bodyPr>
            <a:normAutofit lnSpcReduction="10000"/>
          </a:bodyPr>
          <a:lstStyle/>
          <a:p>
            <a:pPr marL="0" lvl="0" indent="0">
              <a:buNone/>
            </a:pPr>
            <a:r>
              <a:rPr lang="nl-BE" sz="2400" dirty="0">
                <a:solidFill>
                  <a:prstClr val="black"/>
                </a:solidFill>
                <a:highlight>
                  <a:srgbClr val="FFFF00"/>
                </a:highlight>
              </a:rPr>
              <a:t>Voor alle zaakvoerders of bestuurders</a:t>
            </a:r>
          </a:p>
          <a:p>
            <a:pPr marL="0" indent="0">
              <a:buNone/>
            </a:pPr>
            <a:r>
              <a:rPr lang="nl-BE" sz="3600" dirty="0"/>
              <a:t>Taalkennis Nederlands</a:t>
            </a:r>
          </a:p>
          <a:p>
            <a:r>
              <a:rPr lang="nl-BE" dirty="0"/>
              <a:t>Check schoolbewijs Nederlandstalig onderwijs</a:t>
            </a:r>
          </a:p>
          <a:p>
            <a:r>
              <a:rPr lang="nl-BE" dirty="0"/>
              <a:t>Check cursusattest NT2 of uitslag taaltest</a:t>
            </a:r>
          </a:p>
          <a:p>
            <a:pPr lvl="1"/>
            <a:r>
              <a:rPr lang="nl-BE" dirty="0" err="1"/>
              <a:t>Breaktrough</a:t>
            </a:r>
            <a:r>
              <a:rPr lang="nl-BE" dirty="0"/>
              <a:t> + </a:t>
            </a:r>
            <a:r>
              <a:rPr lang="nl-BE" dirty="0" err="1"/>
              <a:t>Waystage</a:t>
            </a:r>
            <a:r>
              <a:rPr lang="nl-BE" dirty="0"/>
              <a:t> = A2 = 1.2</a:t>
            </a:r>
          </a:p>
          <a:p>
            <a:pPr lvl="1"/>
            <a:r>
              <a:rPr lang="nl-BE" dirty="0" err="1"/>
              <a:t>Treshold</a:t>
            </a:r>
            <a:r>
              <a:rPr lang="nl-BE" dirty="0"/>
              <a:t> 1 + 2 = B1</a:t>
            </a:r>
          </a:p>
          <a:p>
            <a:r>
              <a:rPr lang="nl-BE" dirty="0"/>
              <a:t>Optie: erewoordverklaring door aanvrager of door ambtenaar</a:t>
            </a:r>
          </a:p>
          <a:p>
            <a:r>
              <a:rPr lang="nl-BE" dirty="0"/>
              <a:t>Corona: tot einde 2020 is kan vergunning afgeleverd worden zonder bewijs NL, maar moet dan wel aangeleverd worden eind dit jaar</a:t>
            </a:r>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641" y="1173785"/>
            <a:ext cx="171926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a:extLst>
              <a:ext uri="{FF2B5EF4-FFF2-40B4-BE49-F238E27FC236}">
                <a16:creationId xmlns:a16="http://schemas.microsoft.com/office/drawing/2014/main" id="{183BF41B-DAC1-4E61-95BD-629916E9FE1B}"/>
              </a:ext>
            </a:extLst>
          </p:cNvPr>
          <p:cNvSpPr>
            <a:spLocks noGrp="1"/>
          </p:cNvSpPr>
          <p:nvPr>
            <p:ph type="title"/>
          </p:nvPr>
        </p:nvSpPr>
        <p:spPr>
          <a:xfrm>
            <a:off x="3115732" y="756000"/>
            <a:ext cx="8500267" cy="1116000"/>
          </a:xfrm>
        </p:spPr>
        <p:txBody>
          <a:bodyPr/>
          <a:lstStyle/>
          <a:p>
            <a:r>
              <a:rPr lang="nl-BE" dirty="0"/>
              <a:t> te controleren documenten 3/5</a:t>
            </a:r>
            <a:br>
              <a:rPr lang="nl-BE" dirty="0"/>
            </a:br>
            <a:r>
              <a:rPr lang="nl-BE" dirty="0"/>
              <a:t> vergunning</a:t>
            </a:r>
          </a:p>
        </p:txBody>
      </p:sp>
    </p:spTree>
    <p:extLst>
      <p:ext uri="{BB962C8B-B14F-4D97-AF65-F5344CB8AC3E}">
        <p14:creationId xmlns:p14="http://schemas.microsoft.com/office/powerpoint/2010/main" val="255754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949A-2A12-4CF7-AF37-3D95A6D0C0DA}"/>
              </a:ext>
            </a:extLst>
          </p:cNvPr>
          <p:cNvSpPr>
            <a:spLocks noGrp="1"/>
          </p:cNvSpPr>
          <p:nvPr>
            <p:ph type="title"/>
          </p:nvPr>
        </p:nvSpPr>
        <p:spPr>
          <a:xfrm>
            <a:off x="1728000" y="756000"/>
            <a:ext cx="9888000" cy="615600"/>
          </a:xfrm>
        </p:spPr>
        <p:txBody>
          <a:bodyPr/>
          <a:lstStyle/>
          <a:p>
            <a:r>
              <a:rPr lang="nl-BE" dirty="0"/>
              <a:t>Vereiste taalniveau is B1</a:t>
            </a:r>
          </a:p>
        </p:txBody>
      </p:sp>
      <p:sp>
        <p:nvSpPr>
          <p:cNvPr id="3" name="Tijdelijke aanduiding voor inhoud 2">
            <a:extLst>
              <a:ext uri="{FF2B5EF4-FFF2-40B4-BE49-F238E27FC236}">
                <a16:creationId xmlns:a16="http://schemas.microsoft.com/office/drawing/2014/main" id="{D3D5544B-2DD6-4635-A56B-504CA4677F88}"/>
              </a:ext>
            </a:extLst>
          </p:cNvPr>
          <p:cNvSpPr>
            <a:spLocks noGrp="1"/>
          </p:cNvSpPr>
          <p:nvPr>
            <p:ph idx="1"/>
          </p:nvPr>
        </p:nvSpPr>
        <p:spPr>
          <a:xfrm>
            <a:off x="1689315" y="1619573"/>
            <a:ext cx="9926685" cy="3968567"/>
          </a:xfrm>
        </p:spPr>
        <p:txBody>
          <a:bodyPr>
            <a:normAutofit/>
          </a:bodyPr>
          <a:lstStyle/>
          <a:p>
            <a:r>
              <a:rPr lang="nl-BE" dirty="0"/>
              <a:t>Bewijs: </a:t>
            </a:r>
          </a:p>
          <a:p>
            <a:pPr lvl="1"/>
            <a:r>
              <a:rPr lang="nl-BE" dirty="0"/>
              <a:t>getuigschrift of diploma Nederlandstalig onderwijs, taaltest Selor, opleidingen gevolgd bij de Huizen van het Nederlands, Sociaal Huis, CVO enzovoort</a:t>
            </a:r>
          </a:p>
          <a:p>
            <a:r>
              <a:rPr lang="nl-NL" dirty="0"/>
              <a:t>Inhoud:</a:t>
            </a:r>
          </a:p>
          <a:p>
            <a:pPr lvl="1"/>
            <a:r>
              <a:rPr lang="nl-NL" dirty="0"/>
              <a:t>Als ondernemer kunnen communiceren met overheidsinstanties </a:t>
            </a:r>
          </a:p>
          <a:p>
            <a:pPr lvl="1"/>
            <a:r>
              <a:rPr lang="nl-NL" dirty="0"/>
              <a:t>Klachtenbehandeling – eerste lijn, dus ontevreden klanten te woord staan</a:t>
            </a:r>
          </a:p>
          <a:p>
            <a:pPr lvl="1"/>
            <a:endParaRPr lang="nl-BE" dirty="0"/>
          </a:p>
        </p:txBody>
      </p:sp>
      <p:pic>
        <p:nvPicPr>
          <p:cNvPr id="6" name="Picture 2">
            <a:extLst>
              <a:ext uri="{FF2B5EF4-FFF2-40B4-BE49-F238E27FC236}">
                <a16:creationId xmlns:a16="http://schemas.microsoft.com/office/drawing/2014/main" id="{CD888866-3165-466F-8BFD-94F2F08BB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3054" y="522941"/>
            <a:ext cx="171926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54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A4486-4BF2-4B23-B774-4C2BC3032EBC}"/>
              </a:ext>
            </a:extLst>
          </p:cNvPr>
          <p:cNvSpPr>
            <a:spLocks noGrp="1"/>
          </p:cNvSpPr>
          <p:nvPr>
            <p:ph type="title"/>
          </p:nvPr>
        </p:nvSpPr>
        <p:spPr/>
        <p:txBody>
          <a:bodyPr/>
          <a:lstStyle/>
          <a:p>
            <a:r>
              <a:rPr lang="nl-BE" dirty="0"/>
              <a:t>Programma </a:t>
            </a:r>
          </a:p>
        </p:txBody>
      </p:sp>
      <p:sp>
        <p:nvSpPr>
          <p:cNvPr id="3" name="Tijdelijke aanduiding voor inhoud 2">
            <a:extLst>
              <a:ext uri="{FF2B5EF4-FFF2-40B4-BE49-F238E27FC236}">
                <a16:creationId xmlns:a16="http://schemas.microsoft.com/office/drawing/2014/main" id="{FDE43CCA-7635-4C68-8CDD-6160507A8914}"/>
              </a:ext>
            </a:extLst>
          </p:cNvPr>
          <p:cNvSpPr>
            <a:spLocks noGrp="1"/>
          </p:cNvSpPr>
          <p:nvPr>
            <p:ph idx="1"/>
          </p:nvPr>
        </p:nvSpPr>
        <p:spPr>
          <a:xfrm>
            <a:off x="594768" y="1579418"/>
            <a:ext cx="11002464" cy="4719790"/>
          </a:xfrm>
        </p:spPr>
        <p:txBody>
          <a:bodyPr/>
          <a:lstStyle/>
          <a:p>
            <a:r>
              <a:rPr lang="nl-NL" dirty="0">
                <a:solidFill>
                  <a:schemeClr val="bg1">
                    <a:lumMod val="85000"/>
                  </a:schemeClr>
                </a:solidFill>
              </a:rPr>
              <a:t>vrijdag 23 oktober</a:t>
            </a:r>
          </a:p>
          <a:p>
            <a:pPr marL="0" indent="0">
              <a:buFont typeface="Arial" pitchFamily="34" charset="0"/>
              <a:buNone/>
            </a:pPr>
            <a:r>
              <a:rPr lang="nl-NL" dirty="0">
                <a:solidFill>
                  <a:schemeClr val="bg1">
                    <a:lumMod val="85000"/>
                  </a:schemeClr>
                </a:solidFill>
              </a:rPr>
              <a:t>09.00 – 09.30 u: </a:t>
            </a:r>
            <a:r>
              <a:rPr lang="nl-NL" dirty="0"/>
              <a:t>	</a:t>
            </a:r>
            <a:r>
              <a:rPr lang="nl-NL" b="1" dirty="0">
                <a:solidFill>
                  <a:schemeClr val="bg1">
                    <a:lumMod val="85000"/>
                  </a:schemeClr>
                </a:solidFill>
              </a:rPr>
              <a:t>Algemene toelichting	</a:t>
            </a:r>
            <a:r>
              <a:rPr lang="nl-NL" dirty="0"/>
              <a:t>	</a:t>
            </a:r>
            <a:r>
              <a:rPr lang="nl-NL" dirty="0">
                <a:solidFill>
                  <a:schemeClr val="bg1">
                    <a:lumMod val="85000"/>
                  </a:schemeClr>
                </a:solidFill>
              </a:rPr>
              <a:t>(Karl Vermaercke)</a:t>
            </a:r>
          </a:p>
          <a:p>
            <a:pPr marL="0" indent="0">
              <a:buNone/>
            </a:pPr>
            <a:r>
              <a:rPr lang="nl-NL" dirty="0">
                <a:solidFill>
                  <a:schemeClr val="bg1">
                    <a:lumMod val="85000"/>
                  </a:schemeClr>
                </a:solidFill>
              </a:rPr>
              <a:t>10.00 – 11.00 u: </a:t>
            </a:r>
            <a:r>
              <a:rPr lang="nl-NL" dirty="0"/>
              <a:t>	</a:t>
            </a:r>
            <a:r>
              <a:rPr lang="nl-NL" b="1" dirty="0">
                <a:solidFill>
                  <a:schemeClr val="bg1">
                    <a:lumMod val="85000"/>
                  </a:schemeClr>
                </a:solidFill>
              </a:rPr>
              <a:t>Bestuurderspas</a:t>
            </a:r>
            <a:r>
              <a:rPr lang="nl-NL" dirty="0"/>
              <a:t>			</a:t>
            </a:r>
            <a:r>
              <a:rPr lang="nl-NL" dirty="0">
                <a:solidFill>
                  <a:schemeClr val="bg1">
                    <a:lumMod val="85000"/>
                  </a:schemeClr>
                </a:solidFill>
              </a:rPr>
              <a:t>(Karl Vermaercke) </a:t>
            </a:r>
          </a:p>
          <a:p>
            <a:pPr marL="0" indent="0">
              <a:buNone/>
            </a:pPr>
            <a:r>
              <a:rPr lang="nl-NL" dirty="0">
                <a:solidFill>
                  <a:schemeClr val="bg1">
                    <a:lumMod val="85000"/>
                  </a:schemeClr>
                </a:solidFill>
              </a:rPr>
              <a:t>11.30 – 12.00 u: </a:t>
            </a:r>
            <a:r>
              <a:rPr lang="nl-NL" dirty="0"/>
              <a:t>	</a:t>
            </a:r>
            <a:r>
              <a:rPr lang="nl-NL" b="1" dirty="0">
                <a:solidFill>
                  <a:schemeClr val="bg1">
                    <a:lumMod val="85000"/>
                  </a:schemeClr>
                </a:solidFill>
              </a:rPr>
              <a:t>Machtiging standplaats </a:t>
            </a:r>
            <a:r>
              <a:rPr lang="nl-NL" b="1" dirty="0"/>
              <a:t>	</a:t>
            </a:r>
            <a:r>
              <a:rPr lang="nl-NL" dirty="0">
                <a:solidFill>
                  <a:schemeClr val="bg1">
                    <a:lumMod val="85000"/>
                  </a:schemeClr>
                </a:solidFill>
              </a:rPr>
              <a:t>(Erwin Debruyne)</a:t>
            </a:r>
          </a:p>
          <a:p>
            <a:endParaRPr lang="nl-NL" dirty="0"/>
          </a:p>
          <a:p>
            <a:r>
              <a:rPr lang="nl-BE" dirty="0"/>
              <a:t>maandag 26 oktober</a:t>
            </a:r>
          </a:p>
          <a:p>
            <a:pPr marL="0" indent="0">
              <a:buFont typeface="Arial" pitchFamily="34" charset="0"/>
              <a:buNone/>
            </a:pPr>
            <a:r>
              <a:rPr lang="nl-NL" dirty="0"/>
              <a:t>09.00 – 11.00 u: 	</a:t>
            </a:r>
            <a:r>
              <a:rPr lang="nl-NL" b="1" dirty="0"/>
              <a:t>Taxivergunning	</a:t>
            </a:r>
            <a:r>
              <a:rPr lang="nl-NL" dirty="0">
                <a:solidFill>
                  <a:schemeClr val="bg1">
                    <a:lumMod val="85000"/>
                  </a:schemeClr>
                </a:solidFill>
              </a:rPr>
              <a:t>		</a:t>
            </a:r>
            <a:r>
              <a:rPr lang="nl-NL" dirty="0"/>
              <a:t>(Karl Vermaercke)</a:t>
            </a:r>
          </a:p>
          <a:p>
            <a:pPr marL="0" indent="0">
              <a:buNone/>
            </a:pPr>
            <a:r>
              <a:rPr lang="nl-NL" dirty="0"/>
              <a:t>11.30 – 12.00 u: </a:t>
            </a:r>
            <a:r>
              <a:rPr lang="nl-NL" dirty="0">
                <a:solidFill>
                  <a:schemeClr val="bg1">
                    <a:lumMod val="85000"/>
                  </a:schemeClr>
                </a:solidFill>
              </a:rPr>
              <a:t>	</a:t>
            </a:r>
            <a:r>
              <a:rPr lang="nl-NL" b="1" dirty="0"/>
              <a:t>Handhaving en klachtenbehandeling </a:t>
            </a:r>
            <a:r>
              <a:rPr lang="nl-NL" dirty="0"/>
              <a:t>(Karl) </a:t>
            </a:r>
          </a:p>
          <a:p>
            <a:endParaRPr lang="nl-BE" dirty="0"/>
          </a:p>
        </p:txBody>
      </p:sp>
      <p:sp>
        <p:nvSpPr>
          <p:cNvPr id="4" name="Tijdelijke aanduiding voor voettekst 3">
            <a:extLst>
              <a:ext uri="{FF2B5EF4-FFF2-40B4-BE49-F238E27FC236}">
                <a16:creationId xmlns:a16="http://schemas.microsoft.com/office/drawing/2014/main" id="{A7F407C4-72D4-4E5C-A1C2-0718C1A4BE8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rgbClr val="773388"/>
              </a:solidFill>
              <a:effectLst/>
              <a:uLnTx/>
              <a:uFillTx/>
              <a:latin typeface="Arial"/>
              <a:ea typeface="+mn-ea"/>
              <a:cs typeface="+mn-cs"/>
            </a:endParaRPr>
          </a:p>
        </p:txBody>
      </p:sp>
      <p:sp>
        <p:nvSpPr>
          <p:cNvPr id="5" name="Tijdelijke aanduiding voor dianummer 4">
            <a:extLst>
              <a:ext uri="{FF2B5EF4-FFF2-40B4-BE49-F238E27FC236}">
                <a16:creationId xmlns:a16="http://schemas.microsoft.com/office/drawing/2014/main" id="{8A83FFC1-B1B2-435A-9B95-3F93C30523E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04397-26B8-4FA0-AB6D-6630021855CD}" type="slidenum">
              <a:rPr kumimoji="0" lang="nl-NL" sz="800" b="0" i="0" u="none" strike="noStrike" kern="1200" cap="none" spc="0" normalizeH="0" baseline="0" noProof="0">
                <a:ln>
                  <a:noFill/>
                </a:ln>
                <a:solidFill>
                  <a:srgbClr val="77338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nl-NL" sz="800" b="0" i="0" u="none" strike="noStrike" kern="1200" cap="none" spc="0" normalizeH="0" baseline="0" noProof="0">
                <a:ln>
                  <a:noFill/>
                </a:ln>
                <a:solidFill>
                  <a:srgbClr val="773388"/>
                </a:solidFill>
                <a:effectLst/>
                <a:uLnTx/>
                <a:uFillTx/>
                <a:latin typeface="Arial"/>
                <a:ea typeface="+mn-ea"/>
                <a:cs typeface="+mn-cs"/>
              </a:rPr>
              <a:t>  -</a:t>
            </a:r>
            <a:endParaRPr kumimoji="0" lang="nl-NL" sz="800" b="0" i="0" u="none" strike="noStrike" kern="1200" cap="none" spc="0" normalizeH="0" baseline="0" noProof="0" dirty="0">
              <a:ln>
                <a:noFill/>
              </a:ln>
              <a:solidFill>
                <a:srgbClr val="773388"/>
              </a:solidFill>
              <a:effectLst/>
              <a:uLnTx/>
              <a:uFillTx/>
              <a:latin typeface="Arial"/>
              <a:ea typeface="+mn-ea"/>
              <a:cs typeface="+mn-cs"/>
            </a:endParaRPr>
          </a:p>
        </p:txBody>
      </p:sp>
      <p:sp>
        <p:nvSpPr>
          <p:cNvPr id="6" name="Tijdelijke aanduiding voor datum 5">
            <a:extLst>
              <a:ext uri="{FF2B5EF4-FFF2-40B4-BE49-F238E27FC236}">
                <a16:creationId xmlns:a16="http://schemas.microsoft.com/office/drawing/2014/main" id="{C41E1E68-189B-498A-87C7-89E4BA6CC30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C4DB9-1B41-4217-86D1-3577A1975D7C}" type="datetime1">
              <a:rPr kumimoji="0" lang="nl-NL" sz="800" b="0" i="0" u="none" strike="noStrike" kern="1200" cap="none" spc="0" normalizeH="0" baseline="0" noProof="0">
                <a:ln>
                  <a:noFill/>
                </a:ln>
                <a:solidFill>
                  <a:srgbClr val="77338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26-10-2020</a:t>
            </a:fld>
            <a:endParaRPr kumimoji="0" lang="nl-NL" sz="800" b="0" i="0" u="none" strike="noStrike" kern="1200" cap="none" spc="0" normalizeH="0" baseline="0" noProof="0" dirty="0">
              <a:ln>
                <a:noFill/>
              </a:ln>
              <a:solidFill>
                <a:srgbClr val="773388"/>
              </a:solidFill>
              <a:effectLst/>
              <a:uLnTx/>
              <a:uFillTx/>
              <a:latin typeface="Arial"/>
              <a:ea typeface="+mn-ea"/>
              <a:cs typeface="+mn-cs"/>
            </a:endParaRPr>
          </a:p>
        </p:txBody>
      </p:sp>
    </p:spTree>
    <p:extLst>
      <p:ext uri="{BB962C8B-B14F-4D97-AF65-F5344CB8AC3E}">
        <p14:creationId xmlns:p14="http://schemas.microsoft.com/office/powerpoint/2010/main" val="57849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ADBD5-B22A-44B4-959C-7D0F3EEAB8AE}"/>
              </a:ext>
            </a:extLst>
          </p:cNvPr>
          <p:cNvSpPr>
            <a:spLocks noGrp="1"/>
          </p:cNvSpPr>
          <p:nvPr>
            <p:ph type="ctrTitle"/>
          </p:nvPr>
        </p:nvSpPr>
        <p:spPr>
          <a:xfrm>
            <a:off x="1728003" y="756000"/>
            <a:ext cx="5867148" cy="767229"/>
          </a:xfrm>
        </p:spPr>
        <p:txBody>
          <a:bodyPr/>
          <a:lstStyle/>
          <a:p>
            <a:r>
              <a:rPr lang="nl-BE" dirty="0"/>
              <a:t>Erewoordverklaring A2</a:t>
            </a:r>
          </a:p>
        </p:txBody>
      </p:sp>
      <p:sp>
        <p:nvSpPr>
          <p:cNvPr id="4" name="Rechthoek 3">
            <a:extLst>
              <a:ext uri="{FF2B5EF4-FFF2-40B4-BE49-F238E27FC236}">
                <a16:creationId xmlns:a16="http://schemas.microsoft.com/office/drawing/2014/main" id="{1EC63B17-6C39-4101-933D-59943DB69F28}"/>
              </a:ext>
            </a:extLst>
          </p:cNvPr>
          <p:cNvSpPr/>
          <p:nvPr/>
        </p:nvSpPr>
        <p:spPr>
          <a:xfrm>
            <a:off x="4156364" y="1523229"/>
            <a:ext cx="6096000" cy="4524315"/>
          </a:xfrm>
          <a:prstGeom prst="rect">
            <a:avLst/>
          </a:prstGeom>
        </p:spPr>
        <p:txBody>
          <a:bodyPr>
            <a:spAutoFit/>
          </a:bodyPr>
          <a:lstStyle/>
          <a:p>
            <a:pPr>
              <a:spcAft>
                <a:spcPts val="0"/>
              </a:spcAft>
            </a:pPr>
            <a:r>
              <a:rPr lang="nl-BE" dirty="0">
                <a:latin typeface="Calibri" panose="020F0502020204030204" pitchFamily="34" charset="0"/>
                <a:ea typeface="Calibri" panose="020F0502020204030204" pitchFamily="34" charset="0"/>
              </a:rPr>
              <a:t>Ik doe een aanvraag voor het verkrijgen van een vergunning en/of een bestuurderspas voor het uitvoeren van diensten van individueel bezoldigd personenvervoer in Vlaanderen. Mijn kennis van de Nederlandse taal is op dit ogenblik niveau A2, zie attest als bijlage. </a:t>
            </a:r>
          </a:p>
          <a:p>
            <a:pPr>
              <a:spcAft>
                <a:spcPts val="0"/>
              </a:spcAft>
            </a:pPr>
            <a:r>
              <a:rPr lang="nl-BE" dirty="0">
                <a:latin typeface="Calibri" panose="020F0502020204030204" pitchFamily="34" charset="0"/>
                <a:ea typeface="Calibri" panose="020F0502020204030204" pitchFamily="34" charset="0"/>
              </a:rPr>
              <a:t>Artikel 11, 2° en artikel 26, 3° van het besluit van 8 november 2019 bepalen dat het vereiste niveau van taalkennis niveau B1 is, maar dat ik kan starten met taalniveau A2, mits ik binnen de 2 jaar het bewijs lever dat ik niveau B1 heb behaald.</a:t>
            </a:r>
          </a:p>
          <a:p>
            <a:pPr>
              <a:spcAft>
                <a:spcPts val="0"/>
              </a:spcAft>
            </a:pPr>
            <a:r>
              <a:rPr lang="nl-BE" dirty="0">
                <a:latin typeface="Calibri" panose="020F0502020204030204" pitchFamily="34" charset="0"/>
                <a:ea typeface="Calibri" panose="020F0502020204030204" pitchFamily="34" charset="0"/>
              </a:rPr>
              <a:t>Ik verklaar dat ik de nodige inspanningen zal leveren om binnen de 2 jaar dat vereiste taalniveau te behalen.</a:t>
            </a:r>
          </a:p>
          <a:p>
            <a:pPr>
              <a:spcAft>
                <a:spcPts val="0"/>
              </a:spcAft>
            </a:pPr>
            <a:r>
              <a:rPr lang="nl-BE" dirty="0">
                <a:latin typeface="Calibri" panose="020F0502020204030204" pitchFamily="34" charset="0"/>
                <a:ea typeface="Calibri" panose="020F0502020204030204" pitchFamily="34" charset="0"/>
              </a:rPr>
              <a:t>Ik weet dat mijn vergunning en/of bestuurderspas zal vervallen indien ik niet tijdig het vereiste bewijs bezorg aan mijn gemeentebestuur.</a:t>
            </a:r>
          </a:p>
          <a:p>
            <a:pPr>
              <a:spcAft>
                <a:spcPts val="0"/>
              </a:spcAft>
            </a:pPr>
            <a:r>
              <a:rPr lang="nl-BE" dirty="0">
                <a:latin typeface="Calibri" panose="020F0502020204030204" pitchFamily="34" charset="0"/>
                <a:ea typeface="Calibri" panose="020F0502020204030204" pitchFamily="34" charset="0"/>
              </a:rPr>
              <a:t> </a:t>
            </a:r>
          </a:p>
          <a:p>
            <a:pPr>
              <a:spcAft>
                <a:spcPts val="0"/>
              </a:spcAft>
            </a:pPr>
            <a:r>
              <a:rPr lang="nl-BE" dirty="0">
                <a:latin typeface="Calibri" panose="020F0502020204030204" pitchFamily="34" charset="0"/>
                <a:ea typeface="Calibri" panose="020F0502020204030204" pitchFamily="34" charset="0"/>
              </a:rPr>
              <a:t>[naam, datum en handtekening]</a:t>
            </a:r>
          </a:p>
        </p:txBody>
      </p:sp>
      <p:pic>
        <p:nvPicPr>
          <p:cNvPr id="5" name="Picture 2">
            <a:extLst>
              <a:ext uri="{FF2B5EF4-FFF2-40B4-BE49-F238E27FC236}">
                <a16:creationId xmlns:a16="http://schemas.microsoft.com/office/drawing/2014/main" id="{184476D9-8183-4F24-915B-30221DAA3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3512" y="578039"/>
            <a:ext cx="171926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564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ADBD5-B22A-44B4-959C-7D0F3EEAB8AE}"/>
              </a:ext>
            </a:extLst>
          </p:cNvPr>
          <p:cNvSpPr>
            <a:spLocks noGrp="1"/>
          </p:cNvSpPr>
          <p:nvPr>
            <p:ph type="ctrTitle"/>
          </p:nvPr>
        </p:nvSpPr>
        <p:spPr>
          <a:xfrm>
            <a:off x="1581151" y="756000"/>
            <a:ext cx="2609850" cy="3320700"/>
          </a:xfrm>
        </p:spPr>
        <p:txBody>
          <a:bodyPr/>
          <a:lstStyle/>
          <a:p>
            <a:r>
              <a:rPr lang="nl-BE" dirty="0"/>
              <a:t>Erewoord-verklaring voldoende kennis NL</a:t>
            </a:r>
          </a:p>
        </p:txBody>
      </p:sp>
      <p:sp>
        <p:nvSpPr>
          <p:cNvPr id="3" name="Rechthoek 2">
            <a:extLst>
              <a:ext uri="{FF2B5EF4-FFF2-40B4-BE49-F238E27FC236}">
                <a16:creationId xmlns:a16="http://schemas.microsoft.com/office/drawing/2014/main" id="{5E6DFF62-5608-4618-AB74-057F64D1CB26}"/>
              </a:ext>
            </a:extLst>
          </p:cNvPr>
          <p:cNvSpPr/>
          <p:nvPr/>
        </p:nvSpPr>
        <p:spPr>
          <a:xfrm>
            <a:off x="4661577" y="335845"/>
            <a:ext cx="6096000" cy="6186309"/>
          </a:xfrm>
          <a:prstGeom prst="rect">
            <a:avLst/>
          </a:prstGeom>
        </p:spPr>
        <p:txBody>
          <a:bodyPr>
            <a:spAutoFit/>
          </a:bodyPr>
          <a:lstStyle/>
          <a:p>
            <a:pPr marL="342900" lvl="0" indent="-342900">
              <a:spcAft>
                <a:spcPts val="0"/>
              </a:spcAft>
              <a:buFont typeface="+mj-lt"/>
              <a:buAutoNum type="alphaUcParenR"/>
            </a:pPr>
            <a:r>
              <a:rPr lang="nl-BE" dirty="0">
                <a:latin typeface="Calibri" panose="020F0502020204030204" pitchFamily="34" charset="0"/>
                <a:ea typeface="Calibri" panose="020F0502020204030204" pitchFamily="34" charset="0"/>
              </a:rPr>
              <a:t>[Liefst zelfgeschreven verklaring door aanvrager]</a:t>
            </a:r>
          </a:p>
          <a:p>
            <a:pPr>
              <a:spcAft>
                <a:spcPts val="0"/>
              </a:spcAft>
            </a:pPr>
            <a:r>
              <a:rPr lang="nl-BE" dirty="0">
                <a:latin typeface="Calibri" panose="020F0502020204030204" pitchFamily="34" charset="0"/>
                <a:ea typeface="Calibri" panose="020F0502020204030204" pitchFamily="34" charset="0"/>
              </a:rPr>
              <a:t>Ik verklaar hierbij dat ik in het Nederlands ben opgevoed en/of Nederlandstalig onderwijs heb gevolgd. Ik kan hiervan geen bewijs meer voorleggen, maar verklaar dat ik school liep </a:t>
            </a:r>
          </a:p>
          <a:p>
            <a:pPr marL="342900" lvl="0" indent="-342900">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rPr>
              <a:t>Te [plaats], in [school] van [jaartal] tot [jaartal] – lager onderwijs</a:t>
            </a:r>
          </a:p>
          <a:p>
            <a:pPr marL="342900" lvl="0" indent="-342900">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rPr>
              <a:t>Te [plaats], in [school] van [jaartal] tot [jaartal] – middelbaar onderwijs [richting]</a:t>
            </a:r>
          </a:p>
          <a:p>
            <a:pPr marL="342900" lvl="0" indent="-342900">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rPr>
              <a:t>…</a:t>
            </a:r>
          </a:p>
          <a:p>
            <a:pPr>
              <a:spcAft>
                <a:spcPts val="0"/>
              </a:spcAft>
            </a:pPr>
            <a:r>
              <a:rPr lang="nl-BE" dirty="0">
                <a:latin typeface="Calibri" panose="020F0502020204030204" pitchFamily="34" charset="0"/>
                <a:ea typeface="Calibri" panose="020F0502020204030204" pitchFamily="34" charset="0"/>
              </a:rPr>
              <a:t> </a:t>
            </a:r>
          </a:p>
          <a:p>
            <a:pPr>
              <a:spcAft>
                <a:spcPts val="0"/>
              </a:spcAft>
            </a:pPr>
            <a:r>
              <a:rPr lang="nl-BE" dirty="0">
                <a:latin typeface="Calibri" panose="020F0502020204030204" pitchFamily="34" charset="0"/>
                <a:ea typeface="Calibri" panose="020F0502020204030204" pitchFamily="34" charset="0"/>
              </a:rPr>
              <a:t>[naam, datum en handtekening]</a:t>
            </a:r>
          </a:p>
          <a:p>
            <a:pPr>
              <a:spcAft>
                <a:spcPts val="0"/>
              </a:spcAft>
            </a:pPr>
            <a:r>
              <a:rPr lang="nl-BE" dirty="0">
                <a:latin typeface="Calibri" panose="020F0502020204030204" pitchFamily="34" charset="0"/>
                <a:ea typeface="Calibri" panose="020F0502020204030204" pitchFamily="34" charset="0"/>
              </a:rPr>
              <a:t> </a:t>
            </a:r>
          </a:p>
          <a:p>
            <a:pPr lvl="0">
              <a:spcAft>
                <a:spcPts val="0"/>
              </a:spcAft>
            </a:pPr>
            <a:r>
              <a:rPr lang="nl-BE" dirty="0">
                <a:latin typeface="Calibri" panose="020F0502020204030204" pitchFamily="34" charset="0"/>
                <a:ea typeface="Calibri" panose="020F0502020204030204" pitchFamily="34" charset="0"/>
              </a:rPr>
              <a:t>B)   [Verklaring door gemeenteambtenaar]</a:t>
            </a:r>
          </a:p>
          <a:p>
            <a:pPr>
              <a:spcAft>
                <a:spcPts val="0"/>
              </a:spcAft>
            </a:pPr>
            <a:r>
              <a:rPr lang="nl-BE" dirty="0">
                <a:latin typeface="Calibri" panose="020F0502020204030204" pitchFamily="34" charset="0"/>
                <a:ea typeface="Calibri" panose="020F0502020204030204" pitchFamily="34" charset="0"/>
              </a:rPr>
              <a:t>Ik verklaar hierbij dat [de heer/mevrouw Voornaam NAAM] zijn aanvraag voor een bestuurderspas in het kader van de regelgeving individueel bezoldigd personenvervoer bij mij heeft ingediend. Deze aanvraag kon in vlot Nederlands worden besproken. Volgens mij volstaat de taalkennis Nederlands om het beroep van bestuurder in het individueel bezoldigd personenvervoer te kunnen uitvoeren zoals is bedoeld in het decreet individueel bezoldigd personenvervoer van 29 maart 2019</a:t>
            </a:r>
          </a:p>
        </p:txBody>
      </p:sp>
      <p:pic>
        <p:nvPicPr>
          <p:cNvPr id="4" name="Picture 2">
            <a:extLst>
              <a:ext uri="{FF2B5EF4-FFF2-40B4-BE49-F238E27FC236}">
                <a16:creationId xmlns:a16="http://schemas.microsoft.com/office/drawing/2014/main" id="{9165DEF2-0135-424D-A907-619B93AD0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0063" y="1935162"/>
            <a:ext cx="171926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899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917044"/>
          </a:xfrm>
        </p:spPr>
        <p:txBody>
          <a:bodyPr>
            <a:normAutofit/>
          </a:bodyPr>
          <a:lstStyle/>
          <a:p>
            <a:pPr marL="0" indent="0">
              <a:buNone/>
            </a:pPr>
            <a:r>
              <a:rPr lang="nl-BE" sz="3600" dirty="0"/>
              <a:t>Attest in orde met fiscale verplichtingen</a:t>
            </a:r>
          </a:p>
          <a:p>
            <a:r>
              <a:rPr lang="nl-BE" dirty="0"/>
              <a:t>Document afgeleverd door </a:t>
            </a:r>
            <a:r>
              <a:rPr lang="nl-BE" dirty="0" err="1"/>
              <a:t>MinFin</a:t>
            </a:r>
            <a:r>
              <a:rPr lang="nl-BE" dirty="0"/>
              <a:t> op naam van de rechtspersoon</a:t>
            </a:r>
          </a:p>
          <a:p>
            <a:r>
              <a:rPr lang="nl-BE" dirty="0"/>
              <a:t>Dus geen aanslagbrief personenbelastingen of zo</a:t>
            </a:r>
          </a:p>
          <a:p>
            <a:endParaRPr lang="nl-BE" dirty="0"/>
          </a:p>
          <a:p>
            <a:pPr marL="0" indent="0">
              <a:buNone/>
            </a:pPr>
            <a:r>
              <a:rPr lang="nl-BE" sz="3600" dirty="0"/>
              <a:t>Attest in orde met sociale verplichtingen</a:t>
            </a:r>
          </a:p>
          <a:p>
            <a:r>
              <a:rPr lang="nl-BE" dirty="0"/>
              <a:t>Ook voor een net opgestarte zaak</a:t>
            </a:r>
          </a:p>
          <a:p>
            <a:r>
              <a:rPr lang="nl-BE" dirty="0"/>
              <a:t>Niet enkel bewijs van aansluiting bij sociaal secretariaat</a:t>
            </a:r>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4-5/5</a:t>
            </a:r>
            <a:br>
              <a:rPr lang="nl-BE" dirty="0"/>
            </a:br>
            <a:r>
              <a:rPr lang="nl-BE" dirty="0"/>
              <a:t> vergunning</a:t>
            </a:r>
          </a:p>
        </p:txBody>
      </p:sp>
    </p:spTree>
    <p:extLst>
      <p:ext uri="{BB962C8B-B14F-4D97-AF65-F5344CB8AC3E}">
        <p14:creationId xmlns:p14="http://schemas.microsoft.com/office/powerpoint/2010/main" val="995066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FAD10990-808D-457C-89C7-A70ACF008F64}"/>
              </a:ext>
            </a:extLst>
          </p:cNvPr>
          <p:cNvGrpSpPr/>
          <p:nvPr/>
        </p:nvGrpSpPr>
        <p:grpSpPr>
          <a:xfrm>
            <a:off x="2819540" y="174681"/>
            <a:ext cx="4976291" cy="6683319"/>
            <a:chOff x="2819540" y="174681"/>
            <a:chExt cx="4976291" cy="6683319"/>
          </a:xfrm>
        </p:grpSpPr>
        <p:pic>
          <p:nvPicPr>
            <p:cNvPr id="7" name="Afbeelding 6">
              <a:extLst>
                <a:ext uri="{FF2B5EF4-FFF2-40B4-BE49-F238E27FC236}">
                  <a16:creationId xmlns:a16="http://schemas.microsoft.com/office/drawing/2014/main" id="{CC097774-F301-41BB-81DD-7DF9ED1F7408}"/>
                </a:ext>
              </a:extLst>
            </p:cNvPr>
            <p:cNvPicPr>
              <a:picLocks noChangeAspect="1"/>
            </p:cNvPicPr>
            <p:nvPr/>
          </p:nvPicPr>
          <p:blipFill>
            <a:blip r:embed="rId2"/>
            <a:stretch>
              <a:fillRect/>
            </a:stretch>
          </p:blipFill>
          <p:spPr>
            <a:xfrm>
              <a:off x="2819540" y="174681"/>
              <a:ext cx="4976291" cy="6683319"/>
            </a:xfrm>
            <a:prstGeom prst="rect">
              <a:avLst/>
            </a:prstGeom>
            <a:solidFill>
              <a:schemeClr val="bg1"/>
            </a:solidFill>
            <a:ln>
              <a:noFill/>
            </a:ln>
          </p:spPr>
        </p:pic>
        <p:sp>
          <p:nvSpPr>
            <p:cNvPr id="4" name="Rechthoek 3">
              <a:extLst>
                <a:ext uri="{FF2B5EF4-FFF2-40B4-BE49-F238E27FC236}">
                  <a16:creationId xmlns:a16="http://schemas.microsoft.com/office/drawing/2014/main" id="{4D846D15-6C7B-4D2D-85A7-932DB4ADE2D9}"/>
                </a:ext>
              </a:extLst>
            </p:cNvPr>
            <p:cNvSpPr/>
            <p:nvPr/>
          </p:nvSpPr>
          <p:spPr>
            <a:xfrm>
              <a:off x="5000978" y="885329"/>
              <a:ext cx="2295368" cy="979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C205E16D-5615-4362-AC60-13AE4C8D302A}"/>
                </a:ext>
              </a:extLst>
            </p:cNvPr>
            <p:cNvSpPr/>
            <p:nvPr/>
          </p:nvSpPr>
          <p:spPr>
            <a:xfrm>
              <a:off x="3319028" y="2109627"/>
              <a:ext cx="4062159" cy="43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A5E7E9E-F225-4847-BF5E-0E8EAFEBC41B}"/>
                </a:ext>
              </a:extLst>
            </p:cNvPr>
            <p:cNvSpPr/>
            <p:nvPr/>
          </p:nvSpPr>
          <p:spPr>
            <a:xfrm>
              <a:off x="3245185" y="6219820"/>
              <a:ext cx="610377" cy="139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9" name="Titel 1">
            <a:extLst>
              <a:ext uri="{FF2B5EF4-FFF2-40B4-BE49-F238E27FC236}">
                <a16:creationId xmlns:a16="http://schemas.microsoft.com/office/drawing/2014/main" id="{801DE272-474D-4540-9B25-02F9F0C4A4D3}"/>
              </a:ext>
            </a:extLst>
          </p:cNvPr>
          <p:cNvSpPr txBox="1">
            <a:spLocks/>
          </p:cNvSpPr>
          <p:nvPr/>
        </p:nvSpPr>
        <p:spPr>
          <a:xfrm>
            <a:off x="6775443" y="756000"/>
            <a:ext cx="4976290" cy="615600"/>
          </a:xfrm>
          <a:prstGeom prst="rect">
            <a:avLst/>
          </a:prstGeom>
        </p:spPr>
        <p:txBody>
          <a:bodyPr lIns="102409" tIns="51205" rIns="102409" bIns="51205" anchor="t">
            <a:noAutofit/>
          </a:bodyPr>
          <a:lstStyle>
            <a:lvl1pPr indent="0" algn="l" defTabSz="1024091" rtl="0" eaLnBrk="1" fontAlgn="base" latinLnBrk="0" hangingPunct="1">
              <a:lnSpc>
                <a:spcPts val="4256"/>
              </a:lnSpc>
              <a:spcBef>
                <a:spcPct val="0"/>
              </a:spcBef>
              <a:spcAft>
                <a:spcPct val="0"/>
              </a:spcAft>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vl2pPr algn="l" defTabSz="1023938" rtl="0" eaLnBrk="0" fontAlgn="base" hangingPunct="0">
              <a:lnSpc>
                <a:spcPts val="4250"/>
              </a:lnSpc>
              <a:spcBef>
                <a:spcPct val="0"/>
              </a:spcBef>
              <a:spcAft>
                <a:spcPct val="0"/>
              </a:spcAft>
              <a:defRPr sz="4100">
                <a:solidFill>
                  <a:schemeClr val="bg1"/>
                </a:solidFill>
                <a:latin typeface="FlandersArtSans-Bold" pitchFamily="2" charset="0"/>
              </a:defRPr>
            </a:lvl2pPr>
            <a:lvl3pPr algn="l" defTabSz="1023938" rtl="0" eaLnBrk="0" fontAlgn="base" hangingPunct="0">
              <a:lnSpc>
                <a:spcPts val="4250"/>
              </a:lnSpc>
              <a:spcBef>
                <a:spcPct val="0"/>
              </a:spcBef>
              <a:spcAft>
                <a:spcPct val="0"/>
              </a:spcAft>
              <a:defRPr sz="4100">
                <a:solidFill>
                  <a:schemeClr val="bg1"/>
                </a:solidFill>
                <a:latin typeface="FlandersArtSans-Bold" pitchFamily="2" charset="0"/>
              </a:defRPr>
            </a:lvl3pPr>
            <a:lvl4pPr algn="l" defTabSz="1023938" rtl="0" eaLnBrk="0" fontAlgn="base" hangingPunct="0">
              <a:lnSpc>
                <a:spcPts val="4250"/>
              </a:lnSpc>
              <a:spcBef>
                <a:spcPct val="0"/>
              </a:spcBef>
              <a:spcAft>
                <a:spcPct val="0"/>
              </a:spcAft>
              <a:defRPr sz="4100">
                <a:solidFill>
                  <a:schemeClr val="bg1"/>
                </a:solidFill>
                <a:latin typeface="FlandersArtSans-Bold" pitchFamily="2" charset="0"/>
              </a:defRPr>
            </a:lvl4pPr>
            <a:lvl5pPr algn="l" defTabSz="1023938" rtl="0" eaLnBrk="0" fontAlgn="base" hangingPunct="0">
              <a:lnSpc>
                <a:spcPts val="4250"/>
              </a:lnSpc>
              <a:spcBef>
                <a:spcPct val="0"/>
              </a:spcBef>
              <a:spcAft>
                <a:spcPct val="0"/>
              </a:spcAft>
              <a:defRPr sz="4100">
                <a:solidFill>
                  <a:schemeClr val="bg1"/>
                </a:solidFill>
                <a:latin typeface="FlandersArtSans-Bold" pitchFamily="2" charset="0"/>
              </a:defRPr>
            </a:lvl5pPr>
            <a:lvl6pPr marL="457200" algn="l" defTabSz="1023938" rtl="0" fontAlgn="base">
              <a:lnSpc>
                <a:spcPts val="4250"/>
              </a:lnSpc>
              <a:spcBef>
                <a:spcPct val="0"/>
              </a:spcBef>
              <a:spcAft>
                <a:spcPct val="0"/>
              </a:spcAft>
              <a:defRPr sz="4100">
                <a:solidFill>
                  <a:schemeClr val="bg1"/>
                </a:solidFill>
                <a:latin typeface="FlandersArtSans-Bold" pitchFamily="2" charset="0"/>
              </a:defRPr>
            </a:lvl6pPr>
            <a:lvl7pPr marL="914400" algn="l" defTabSz="1023938" rtl="0" fontAlgn="base">
              <a:lnSpc>
                <a:spcPts val="4250"/>
              </a:lnSpc>
              <a:spcBef>
                <a:spcPct val="0"/>
              </a:spcBef>
              <a:spcAft>
                <a:spcPct val="0"/>
              </a:spcAft>
              <a:defRPr sz="4100">
                <a:solidFill>
                  <a:schemeClr val="bg1"/>
                </a:solidFill>
                <a:latin typeface="FlandersArtSans-Bold" pitchFamily="2" charset="0"/>
              </a:defRPr>
            </a:lvl7pPr>
            <a:lvl8pPr marL="1371600" algn="l" defTabSz="1023938" rtl="0" fontAlgn="base">
              <a:lnSpc>
                <a:spcPts val="4250"/>
              </a:lnSpc>
              <a:spcBef>
                <a:spcPct val="0"/>
              </a:spcBef>
              <a:spcAft>
                <a:spcPct val="0"/>
              </a:spcAft>
              <a:defRPr sz="4100">
                <a:solidFill>
                  <a:schemeClr val="bg1"/>
                </a:solidFill>
                <a:latin typeface="FlandersArtSans-Bold" pitchFamily="2" charset="0"/>
              </a:defRPr>
            </a:lvl8pPr>
            <a:lvl9pPr marL="1828800" algn="l" defTabSz="1023938" rtl="0" fontAlgn="base">
              <a:lnSpc>
                <a:spcPts val="4250"/>
              </a:lnSpc>
              <a:spcBef>
                <a:spcPct val="0"/>
              </a:spcBef>
              <a:spcAft>
                <a:spcPct val="0"/>
              </a:spcAft>
              <a:defRPr sz="4100">
                <a:solidFill>
                  <a:schemeClr val="bg1"/>
                </a:solidFill>
                <a:latin typeface="FlandersArtSans-Bold" pitchFamily="2" charset="0"/>
              </a:defRPr>
            </a:lvl9pPr>
          </a:lstStyle>
          <a:p>
            <a:r>
              <a:rPr lang="nl-BE" dirty="0"/>
              <a:t>Attest FOD Financiën</a:t>
            </a:r>
          </a:p>
        </p:txBody>
      </p:sp>
    </p:spTree>
    <p:extLst>
      <p:ext uri="{BB962C8B-B14F-4D97-AF65-F5344CB8AC3E}">
        <p14:creationId xmlns:p14="http://schemas.microsoft.com/office/powerpoint/2010/main" val="281914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5A3A818-F90E-4A87-8201-D6C8F6E043AA}"/>
              </a:ext>
            </a:extLst>
          </p:cNvPr>
          <p:cNvGrpSpPr/>
          <p:nvPr/>
        </p:nvGrpSpPr>
        <p:grpSpPr>
          <a:xfrm>
            <a:off x="2853136" y="682171"/>
            <a:ext cx="6275312" cy="5924390"/>
            <a:chOff x="2853136" y="682171"/>
            <a:chExt cx="6275312" cy="5924390"/>
          </a:xfrm>
        </p:grpSpPr>
        <p:pic>
          <p:nvPicPr>
            <p:cNvPr id="3" name="Afbeelding 2">
              <a:extLst>
                <a:ext uri="{FF2B5EF4-FFF2-40B4-BE49-F238E27FC236}">
                  <a16:creationId xmlns:a16="http://schemas.microsoft.com/office/drawing/2014/main" id="{3E18C9E5-0876-4A43-84A4-E1F1F0DAB067}"/>
                </a:ext>
              </a:extLst>
            </p:cNvPr>
            <p:cNvPicPr>
              <a:picLocks noChangeAspect="1"/>
            </p:cNvPicPr>
            <p:nvPr/>
          </p:nvPicPr>
          <p:blipFill>
            <a:blip r:embed="rId2"/>
            <a:stretch>
              <a:fillRect/>
            </a:stretch>
          </p:blipFill>
          <p:spPr>
            <a:xfrm>
              <a:off x="2853136" y="682171"/>
              <a:ext cx="6275312" cy="5924390"/>
            </a:xfrm>
            <a:prstGeom prst="rect">
              <a:avLst/>
            </a:prstGeom>
          </p:spPr>
        </p:pic>
        <p:sp>
          <p:nvSpPr>
            <p:cNvPr id="4" name="Rechthoek 3">
              <a:extLst>
                <a:ext uri="{FF2B5EF4-FFF2-40B4-BE49-F238E27FC236}">
                  <a16:creationId xmlns:a16="http://schemas.microsoft.com/office/drawing/2014/main" id="{4D846D15-6C7B-4D2D-85A7-932DB4ADE2D9}"/>
                </a:ext>
              </a:extLst>
            </p:cNvPr>
            <p:cNvSpPr/>
            <p:nvPr/>
          </p:nvSpPr>
          <p:spPr>
            <a:xfrm>
              <a:off x="5990792" y="1528423"/>
              <a:ext cx="2968978" cy="1433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C205E16D-5615-4362-AC60-13AE4C8D302A}"/>
                </a:ext>
              </a:extLst>
            </p:cNvPr>
            <p:cNvSpPr/>
            <p:nvPr/>
          </p:nvSpPr>
          <p:spPr>
            <a:xfrm>
              <a:off x="4101453" y="2799761"/>
              <a:ext cx="641022" cy="162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3D58DA67-83B9-4703-A294-91787C12F55F}"/>
                </a:ext>
              </a:extLst>
            </p:cNvPr>
            <p:cNvSpPr/>
            <p:nvPr/>
          </p:nvSpPr>
          <p:spPr>
            <a:xfrm>
              <a:off x="3017371" y="3508805"/>
              <a:ext cx="1337814" cy="254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443D16D-2A63-4C40-8470-D2A236930D86}"/>
                </a:ext>
              </a:extLst>
            </p:cNvPr>
            <p:cNvSpPr/>
            <p:nvPr/>
          </p:nvSpPr>
          <p:spPr>
            <a:xfrm>
              <a:off x="5067530" y="3570154"/>
              <a:ext cx="1105632" cy="21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DA625EE9-2270-44EF-9B88-CD4806BD762C}"/>
                </a:ext>
              </a:extLst>
            </p:cNvPr>
            <p:cNvSpPr/>
            <p:nvPr/>
          </p:nvSpPr>
          <p:spPr>
            <a:xfrm>
              <a:off x="8330775" y="3280424"/>
              <a:ext cx="628995" cy="21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Titel 1">
            <a:extLst>
              <a:ext uri="{FF2B5EF4-FFF2-40B4-BE49-F238E27FC236}">
                <a16:creationId xmlns:a16="http://schemas.microsoft.com/office/drawing/2014/main" id="{730E71EC-3013-49EE-9AF7-0193D0B2D805}"/>
              </a:ext>
            </a:extLst>
          </p:cNvPr>
          <p:cNvSpPr txBox="1">
            <a:spLocks/>
          </p:cNvSpPr>
          <p:nvPr/>
        </p:nvSpPr>
        <p:spPr>
          <a:xfrm>
            <a:off x="7349067" y="1528423"/>
            <a:ext cx="4453377" cy="615600"/>
          </a:xfrm>
          <a:prstGeom prst="rect">
            <a:avLst/>
          </a:prstGeom>
        </p:spPr>
        <p:txBody>
          <a:bodyPr lIns="102409" tIns="51205" rIns="102409" bIns="51205" anchor="t">
            <a:noAutofit/>
          </a:bodyPr>
          <a:lstStyle>
            <a:lvl1pPr indent="0" algn="l" defTabSz="1024091" rtl="0" eaLnBrk="1" fontAlgn="base" latinLnBrk="0" hangingPunct="1">
              <a:lnSpc>
                <a:spcPts val="4256"/>
              </a:lnSpc>
              <a:spcBef>
                <a:spcPct val="0"/>
              </a:spcBef>
              <a:spcAft>
                <a:spcPct val="0"/>
              </a:spcAft>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vl2pPr algn="l" defTabSz="1023938" rtl="0" eaLnBrk="0" fontAlgn="base" hangingPunct="0">
              <a:lnSpc>
                <a:spcPts val="4250"/>
              </a:lnSpc>
              <a:spcBef>
                <a:spcPct val="0"/>
              </a:spcBef>
              <a:spcAft>
                <a:spcPct val="0"/>
              </a:spcAft>
              <a:defRPr sz="4100">
                <a:solidFill>
                  <a:schemeClr val="bg1"/>
                </a:solidFill>
                <a:latin typeface="FlandersArtSans-Bold" pitchFamily="2" charset="0"/>
              </a:defRPr>
            </a:lvl2pPr>
            <a:lvl3pPr algn="l" defTabSz="1023938" rtl="0" eaLnBrk="0" fontAlgn="base" hangingPunct="0">
              <a:lnSpc>
                <a:spcPts val="4250"/>
              </a:lnSpc>
              <a:spcBef>
                <a:spcPct val="0"/>
              </a:spcBef>
              <a:spcAft>
                <a:spcPct val="0"/>
              </a:spcAft>
              <a:defRPr sz="4100">
                <a:solidFill>
                  <a:schemeClr val="bg1"/>
                </a:solidFill>
                <a:latin typeface="FlandersArtSans-Bold" pitchFamily="2" charset="0"/>
              </a:defRPr>
            </a:lvl3pPr>
            <a:lvl4pPr algn="l" defTabSz="1023938" rtl="0" eaLnBrk="0" fontAlgn="base" hangingPunct="0">
              <a:lnSpc>
                <a:spcPts val="4250"/>
              </a:lnSpc>
              <a:spcBef>
                <a:spcPct val="0"/>
              </a:spcBef>
              <a:spcAft>
                <a:spcPct val="0"/>
              </a:spcAft>
              <a:defRPr sz="4100">
                <a:solidFill>
                  <a:schemeClr val="bg1"/>
                </a:solidFill>
                <a:latin typeface="FlandersArtSans-Bold" pitchFamily="2" charset="0"/>
              </a:defRPr>
            </a:lvl4pPr>
            <a:lvl5pPr algn="l" defTabSz="1023938" rtl="0" eaLnBrk="0" fontAlgn="base" hangingPunct="0">
              <a:lnSpc>
                <a:spcPts val="4250"/>
              </a:lnSpc>
              <a:spcBef>
                <a:spcPct val="0"/>
              </a:spcBef>
              <a:spcAft>
                <a:spcPct val="0"/>
              </a:spcAft>
              <a:defRPr sz="4100">
                <a:solidFill>
                  <a:schemeClr val="bg1"/>
                </a:solidFill>
                <a:latin typeface="FlandersArtSans-Bold" pitchFamily="2" charset="0"/>
              </a:defRPr>
            </a:lvl5pPr>
            <a:lvl6pPr marL="457200" algn="l" defTabSz="1023938" rtl="0" fontAlgn="base">
              <a:lnSpc>
                <a:spcPts val="4250"/>
              </a:lnSpc>
              <a:spcBef>
                <a:spcPct val="0"/>
              </a:spcBef>
              <a:spcAft>
                <a:spcPct val="0"/>
              </a:spcAft>
              <a:defRPr sz="4100">
                <a:solidFill>
                  <a:schemeClr val="bg1"/>
                </a:solidFill>
                <a:latin typeface="FlandersArtSans-Bold" pitchFamily="2" charset="0"/>
              </a:defRPr>
            </a:lvl6pPr>
            <a:lvl7pPr marL="914400" algn="l" defTabSz="1023938" rtl="0" fontAlgn="base">
              <a:lnSpc>
                <a:spcPts val="4250"/>
              </a:lnSpc>
              <a:spcBef>
                <a:spcPct val="0"/>
              </a:spcBef>
              <a:spcAft>
                <a:spcPct val="0"/>
              </a:spcAft>
              <a:defRPr sz="4100">
                <a:solidFill>
                  <a:schemeClr val="bg1"/>
                </a:solidFill>
                <a:latin typeface="FlandersArtSans-Bold" pitchFamily="2" charset="0"/>
              </a:defRPr>
            </a:lvl7pPr>
            <a:lvl8pPr marL="1371600" algn="l" defTabSz="1023938" rtl="0" fontAlgn="base">
              <a:lnSpc>
                <a:spcPts val="4250"/>
              </a:lnSpc>
              <a:spcBef>
                <a:spcPct val="0"/>
              </a:spcBef>
              <a:spcAft>
                <a:spcPct val="0"/>
              </a:spcAft>
              <a:defRPr sz="4100">
                <a:solidFill>
                  <a:schemeClr val="bg1"/>
                </a:solidFill>
                <a:latin typeface="FlandersArtSans-Bold" pitchFamily="2" charset="0"/>
              </a:defRPr>
            </a:lvl8pPr>
            <a:lvl9pPr marL="1828800" algn="l" defTabSz="1023938" rtl="0" fontAlgn="base">
              <a:lnSpc>
                <a:spcPts val="4250"/>
              </a:lnSpc>
              <a:spcBef>
                <a:spcPct val="0"/>
              </a:spcBef>
              <a:spcAft>
                <a:spcPct val="0"/>
              </a:spcAft>
              <a:defRPr sz="4100">
                <a:solidFill>
                  <a:schemeClr val="bg1"/>
                </a:solidFill>
                <a:latin typeface="FlandersArtSans-Bold" pitchFamily="2" charset="0"/>
              </a:defRPr>
            </a:lvl9pPr>
          </a:lstStyle>
          <a:p>
            <a:r>
              <a:rPr lang="nl-BE" dirty="0"/>
              <a:t>Schuldenattest RSZ</a:t>
            </a:r>
          </a:p>
        </p:txBody>
      </p:sp>
    </p:spTree>
    <p:extLst>
      <p:ext uri="{BB962C8B-B14F-4D97-AF65-F5344CB8AC3E}">
        <p14:creationId xmlns:p14="http://schemas.microsoft.com/office/powerpoint/2010/main" val="600994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Aanvraag vergunning</a:t>
            </a:r>
          </a:p>
          <a:p>
            <a:pPr marL="285750" indent="-285750">
              <a:lnSpc>
                <a:spcPct val="100000"/>
              </a:lnSpc>
              <a:spcBef>
                <a:spcPts val="0"/>
              </a:spcBef>
              <a:spcAft>
                <a:spcPts val="600"/>
              </a:spcAft>
              <a:buFont typeface="Arial" panose="020B0604020202020204" pitchFamily="34" charset="0"/>
              <a:buChar char="•"/>
            </a:pPr>
            <a:r>
              <a:rPr lang="nl-BE" sz="3200" dirty="0"/>
              <a:t>Behandeling vergunning</a:t>
            </a:r>
          </a:p>
          <a:p>
            <a:pPr marL="457200" indent="-457200">
              <a:lnSpc>
                <a:spcPct val="100000"/>
              </a:lnSpc>
              <a:spcBef>
                <a:spcPts val="0"/>
              </a:spcBef>
              <a:spcAft>
                <a:spcPts val="600"/>
              </a:spcAft>
              <a:buFontTx/>
              <a:buChar char="-"/>
            </a:pPr>
            <a:r>
              <a:rPr lang="nl-BE" sz="2400" dirty="0">
                <a:solidFill>
                  <a:schemeClr val="bg1">
                    <a:lumMod val="65000"/>
                  </a:schemeClr>
                </a:solidFill>
              </a:rPr>
              <a:t>Exploitant</a:t>
            </a:r>
          </a:p>
          <a:p>
            <a:pPr marL="457200" indent="-457200">
              <a:lnSpc>
                <a:spcPct val="100000"/>
              </a:lnSpc>
              <a:spcBef>
                <a:spcPts val="0"/>
              </a:spcBef>
              <a:spcAft>
                <a:spcPts val="600"/>
              </a:spcAft>
              <a:buFontTx/>
              <a:buChar char="-"/>
            </a:pPr>
            <a:r>
              <a:rPr lang="nl-BE" sz="2400" dirty="0"/>
              <a:t>Voertuig(en)</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201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EE47-6828-47A7-AED9-1AFB42D69894}"/>
              </a:ext>
            </a:extLst>
          </p:cNvPr>
          <p:cNvSpPr>
            <a:spLocks noGrp="1"/>
          </p:cNvSpPr>
          <p:nvPr>
            <p:ph type="title"/>
          </p:nvPr>
        </p:nvSpPr>
        <p:spPr>
          <a:xfrm>
            <a:off x="3115732" y="756000"/>
            <a:ext cx="8500267" cy="700267"/>
          </a:xfrm>
        </p:spPr>
        <p:txBody>
          <a:bodyPr/>
          <a:lstStyle/>
          <a:p>
            <a:r>
              <a:rPr lang="nl-BE" dirty="0"/>
              <a:t> te controleren gegevens voertuig</a:t>
            </a:r>
            <a:br>
              <a:rPr lang="nl-BE" dirty="0"/>
            </a:br>
            <a:r>
              <a:rPr lang="nl-BE" dirty="0"/>
              <a:t> </a:t>
            </a:r>
          </a:p>
        </p:txBody>
      </p:sp>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r>
              <a:rPr lang="nl-BE" dirty="0"/>
              <a:t>Bouwjaar + jaar ingeschreven als taxi (zie inschrijvingsbewijs)</a:t>
            </a:r>
          </a:p>
          <a:p>
            <a:r>
              <a:rPr lang="nl-BE" dirty="0"/>
              <a:t>Ecoscore (zie ook gelijkvormigheidsattest en berekeningswijze)</a:t>
            </a:r>
          </a:p>
          <a:p>
            <a:r>
              <a:rPr lang="nl-BE" dirty="0"/>
              <a:t>Gehomologeerde meetapparatuur (taximeter, boordcomputer) of andere apparatuur/software (zie ook exemplaar dienststaat en vervoerbewijs proefrit)</a:t>
            </a:r>
          </a:p>
          <a:p>
            <a:r>
              <a:rPr lang="nl-BE" dirty="0"/>
              <a:t>Kenteken (zie ook inschrijvingsbewijs en verzekeringskaart/polis)</a:t>
            </a:r>
          </a:p>
          <a:p>
            <a:r>
              <a:rPr lang="nl-BE" dirty="0"/>
              <a:t>Gegevens toegankelijkheid (rolstoeltoegankelijk, …)</a:t>
            </a:r>
          </a:p>
          <a:p>
            <a:endParaRPr lang="nl-BE" dirty="0"/>
          </a:p>
          <a:p>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Tree>
    <p:extLst>
      <p:ext uri="{BB962C8B-B14F-4D97-AF65-F5344CB8AC3E}">
        <p14:creationId xmlns:p14="http://schemas.microsoft.com/office/powerpoint/2010/main" val="16239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EEE47-6828-47A7-AED9-1AFB42D69894}"/>
              </a:ext>
            </a:extLst>
          </p:cNvPr>
          <p:cNvSpPr>
            <a:spLocks noGrp="1"/>
          </p:cNvSpPr>
          <p:nvPr>
            <p:ph type="title"/>
          </p:nvPr>
        </p:nvSpPr>
        <p:spPr>
          <a:xfrm>
            <a:off x="3115732" y="756000"/>
            <a:ext cx="8500267" cy="1116000"/>
          </a:xfrm>
        </p:spPr>
        <p:txBody>
          <a:bodyPr/>
          <a:lstStyle/>
          <a:p>
            <a:r>
              <a:rPr lang="nl-BE" dirty="0"/>
              <a:t> overzicht verplichte documenten</a:t>
            </a:r>
            <a:br>
              <a:rPr lang="nl-BE" dirty="0"/>
            </a:br>
            <a:r>
              <a:rPr lang="nl-BE" dirty="0"/>
              <a:t> voertuigen</a:t>
            </a:r>
          </a:p>
        </p:txBody>
      </p:sp>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9888000" cy="3672000"/>
          </a:xfrm>
        </p:spPr>
        <p:txBody>
          <a:bodyPr>
            <a:normAutofit/>
          </a:bodyPr>
          <a:lstStyle/>
          <a:p>
            <a:pPr marL="457200" indent="-457200">
              <a:buAutoNum type="arabicParenR"/>
            </a:pPr>
            <a:r>
              <a:rPr lang="nl-BE" dirty="0"/>
              <a:t>Verzekeringspolis</a:t>
            </a:r>
          </a:p>
          <a:p>
            <a:pPr marL="457200" indent="-457200">
              <a:buAutoNum type="arabicParenR"/>
            </a:pPr>
            <a:r>
              <a:rPr lang="nl-BE" dirty="0"/>
              <a:t>Verzekeringskaart (was groene kaart, is sinds 1 juli wit geworden)</a:t>
            </a:r>
          </a:p>
          <a:p>
            <a:pPr marL="457200" indent="-457200">
              <a:buAutoNum type="arabicParenR"/>
            </a:pPr>
            <a:r>
              <a:rPr lang="nl-BE" dirty="0"/>
              <a:t>Technische keuring</a:t>
            </a:r>
          </a:p>
          <a:p>
            <a:pPr marL="457200" indent="-457200">
              <a:buAutoNum type="arabicParenR"/>
            </a:pPr>
            <a:r>
              <a:rPr lang="nl-BE" dirty="0"/>
              <a:t>Gelijkvormigheidsattest</a:t>
            </a:r>
          </a:p>
          <a:p>
            <a:pPr marL="457200" indent="-457200">
              <a:buAutoNum type="arabicParenR"/>
            </a:pPr>
            <a:r>
              <a:rPr lang="nl-BE" dirty="0"/>
              <a:t>Inschrijvingsbewijs</a:t>
            </a:r>
          </a:p>
          <a:p>
            <a:pPr marL="457200" indent="-457200">
              <a:buAutoNum type="arabicParenR"/>
            </a:pPr>
            <a:r>
              <a:rPr lang="nl-BE" dirty="0"/>
              <a:t>Bewijs van terbeschikkingstelling</a:t>
            </a:r>
          </a:p>
          <a:p>
            <a:pPr marL="457200" indent="-457200">
              <a:buAutoNum type="arabicParenR"/>
            </a:pPr>
            <a:r>
              <a:rPr lang="nl-BE" dirty="0"/>
              <a:t>Origineel exemplaar van de dienststaat en vervoerbewijs van testrit</a:t>
            </a:r>
          </a:p>
          <a:p>
            <a:pPr marL="457200" indent="-457200">
              <a:buAutoNum type="arabicParenR"/>
            </a:pPr>
            <a:endParaRPr lang="nl-BE" dirty="0"/>
          </a:p>
          <a:p>
            <a:pPr marL="457200" indent="-457200">
              <a:buAutoNum type="arabicParenR"/>
            </a:pPr>
            <a:endParaRPr lang="nl-BE" dirty="0"/>
          </a:p>
          <a:p>
            <a:pPr marL="457200" indent="-457200">
              <a:buAutoNum type="arabicParenR"/>
            </a:pPr>
            <a:endParaRPr lang="nl-BE" dirty="0"/>
          </a:p>
          <a:p>
            <a:endParaRPr lang="nl-BE" dirty="0"/>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Tree>
    <p:extLst>
      <p:ext uri="{BB962C8B-B14F-4D97-AF65-F5344CB8AC3E}">
        <p14:creationId xmlns:p14="http://schemas.microsoft.com/office/powerpoint/2010/main" val="816789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917044"/>
          </a:xfrm>
        </p:spPr>
        <p:txBody>
          <a:bodyPr>
            <a:normAutofit/>
          </a:bodyPr>
          <a:lstStyle/>
          <a:p>
            <a:pPr marL="0" indent="0">
              <a:buNone/>
            </a:pPr>
            <a:r>
              <a:rPr lang="nl-BE" sz="3600" dirty="0"/>
              <a:t>Verzekeringspolis</a:t>
            </a:r>
          </a:p>
          <a:p>
            <a:r>
              <a:rPr lang="nl-BE" dirty="0"/>
              <a:t>Nakijken of voertuig verzekerd is als taxivoertuig (niet meer voor verhuur met bestuurder)</a:t>
            </a:r>
          </a:p>
          <a:p>
            <a:r>
              <a:rPr lang="nl-BE" dirty="0"/>
              <a:t>Verzekeraar is ook tussenpersoon om bij DIV T-X-plaat aan te vragen</a:t>
            </a:r>
          </a:p>
          <a:p>
            <a:endParaRPr lang="nl-BE" dirty="0"/>
          </a:p>
          <a:p>
            <a:pPr marL="0" indent="0">
              <a:buNone/>
            </a:pPr>
            <a:r>
              <a:rPr lang="nl-BE" sz="3600" dirty="0"/>
              <a:t>Verzekeringskaart (groene/witte kaart)</a:t>
            </a:r>
          </a:p>
          <a:p>
            <a:r>
              <a:rPr lang="nl-BE" dirty="0"/>
              <a:t>Nakijken of verzekering voor komende periode betaald is</a:t>
            </a:r>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1-2/7</a:t>
            </a:r>
            <a:br>
              <a:rPr lang="nl-BE" dirty="0"/>
            </a:br>
            <a:r>
              <a:rPr lang="nl-BE" dirty="0"/>
              <a:t> voertuigen</a:t>
            </a:r>
          </a:p>
        </p:txBody>
      </p:sp>
    </p:spTree>
    <p:extLst>
      <p:ext uri="{BB962C8B-B14F-4D97-AF65-F5344CB8AC3E}">
        <p14:creationId xmlns:p14="http://schemas.microsoft.com/office/powerpoint/2010/main" val="2045367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2918683"/>
          </a:xfrm>
        </p:spPr>
        <p:txBody>
          <a:bodyPr>
            <a:normAutofit/>
          </a:bodyPr>
          <a:lstStyle/>
          <a:p>
            <a:pPr marL="0" indent="0">
              <a:buNone/>
            </a:pPr>
            <a:r>
              <a:rPr lang="nl-BE" sz="3600" dirty="0"/>
              <a:t>Keuringsbewijs</a:t>
            </a:r>
          </a:p>
          <a:p>
            <a:r>
              <a:rPr lang="nl-BE" dirty="0"/>
              <a:t>Nakijken of voertuig gekeurd is als taxivoertuig</a:t>
            </a:r>
          </a:p>
          <a:p>
            <a:r>
              <a:rPr lang="nl-BE" dirty="0"/>
              <a:t>6-maandelijkse keuring</a:t>
            </a:r>
          </a:p>
          <a:p>
            <a:r>
              <a:rPr lang="nl-BE" dirty="0"/>
              <a:t>Specifiek voor remmen en lichten + goede staat voertuig</a:t>
            </a:r>
          </a:p>
          <a:p>
            <a:r>
              <a:rPr lang="nl-BE" dirty="0"/>
              <a:t>Niet meer of taxilicht, taximeter en taxi-alarm aanwezig is</a:t>
            </a:r>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3/7</a:t>
            </a:r>
            <a:br>
              <a:rPr lang="nl-BE" dirty="0"/>
            </a:br>
            <a:r>
              <a:rPr lang="nl-BE" dirty="0"/>
              <a:t> voertuigen</a:t>
            </a:r>
          </a:p>
        </p:txBody>
      </p:sp>
    </p:spTree>
    <p:extLst>
      <p:ext uri="{BB962C8B-B14F-4D97-AF65-F5344CB8AC3E}">
        <p14:creationId xmlns:p14="http://schemas.microsoft.com/office/powerpoint/2010/main" val="17713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Documenten en processen: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NL" sz="3200" dirty="0">
                <a:solidFill>
                  <a:schemeClr val="bg1">
                    <a:lumMod val="65000"/>
                  </a:schemeClr>
                </a:solidFill>
              </a:rPr>
              <a:t>Bestuurderspas voor alle bestuurders</a:t>
            </a:r>
            <a:r>
              <a:rPr lang="nl-BE" sz="3200" dirty="0">
                <a:solidFill>
                  <a:schemeClr val="bg1">
                    <a:lumMod val="65000"/>
                  </a:schemeClr>
                </a:solidFill>
              </a:rPr>
              <a:t> (vrijdag 23 oktober)</a:t>
            </a:r>
          </a:p>
          <a:p>
            <a:pPr marL="285750" indent="-285750">
              <a:lnSpc>
                <a:spcPct val="100000"/>
              </a:lnSpc>
              <a:spcBef>
                <a:spcPts val="0"/>
              </a:spcBef>
              <a:spcAft>
                <a:spcPts val="600"/>
              </a:spcAft>
              <a:buFont typeface="Arial" panose="020B0604020202020204" pitchFamily="34" charset="0"/>
              <a:buChar char="•"/>
            </a:pPr>
            <a:endParaRPr lang="nl-NL" sz="3200" dirty="0"/>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Machtiging voor standplaatstaxi (vrijdag 23 oktober)</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buFont typeface="Arial" panose="020B0604020202020204" pitchFamily="34" charset="0"/>
              <a:buChar char="•"/>
            </a:pPr>
            <a:r>
              <a:rPr lang="nl-BE" sz="3200" dirty="0"/>
              <a:t>Generieke vergunning voor 4 vormen</a:t>
            </a:r>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440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2918683"/>
          </a:xfrm>
        </p:spPr>
        <p:txBody>
          <a:bodyPr>
            <a:normAutofit/>
          </a:bodyPr>
          <a:lstStyle/>
          <a:p>
            <a:pPr marL="0" indent="0">
              <a:buNone/>
            </a:pPr>
            <a:r>
              <a:rPr lang="nl-BE" sz="3600" dirty="0"/>
              <a:t>Gelijkvormigheidsattest</a:t>
            </a:r>
          </a:p>
          <a:p>
            <a:r>
              <a:rPr lang="nl-BE" dirty="0"/>
              <a:t>Andere namen: eenvormigheidsattest, conformiteitsattest of in taal van fabrikant: </a:t>
            </a:r>
            <a:r>
              <a:rPr lang="nl-BE" dirty="0" err="1"/>
              <a:t>Übereinstimmungsbescheinigung</a:t>
            </a:r>
            <a:r>
              <a:rPr lang="nl-BE" dirty="0"/>
              <a:t>, </a:t>
            </a:r>
            <a:r>
              <a:rPr lang="nl-BE" dirty="0" err="1"/>
              <a:t>certificat</a:t>
            </a:r>
            <a:r>
              <a:rPr lang="nl-BE" dirty="0"/>
              <a:t> de </a:t>
            </a:r>
            <a:r>
              <a:rPr lang="nl-BE" dirty="0" err="1"/>
              <a:t>comformité</a:t>
            </a:r>
            <a:r>
              <a:rPr lang="nl-BE" dirty="0"/>
              <a:t>, </a:t>
            </a:r>
            <a:r>
              <a:rPr lang="nl-BE" dirty="0" err="1"/>
              <a:t>certificat</a:t>
            </a:r>
            <a:r>
              <a:rPr lang="nl-BE" dirty="0"/>
              <a:t> of </a:t>
            </a:r>
            <a:r>
              <a:rPr lang="nl-BE" dirty="0" err="1"/>
              <a:t>comformity</a:t>
            </a:r>
            <a:r>
              <a:rPr lang="nl-BE" dirty="0"/>
              <a:t>, COC</a:t>
            </a:r>
          </a:p>
          <a:p>
            <a:r>
              <a:rPr lang="nl-BE" dirty="0"/>
              <a:t>Bevat alle technische gegevens: aantal zitplaatsen, kleur, uitstoot</a:t>
            </a:r>
          </a:p>
          <a:p>
            <a:r>
              <a:rPr lang="nl-BE" dirty="0"/>
              <a:t>Nodig voor berekening ecoscore (zie verder)</a:t>
            </a:r>
          </a:p>
          <a:p>
            <a:endParaRPr lang="nl-BE" dirty="0"/>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4/7</a:t>
            </a:r>
            <a:br>
              <a:rPr lang="nl-BE" dirty="0"/>
            </a:br>
            <a:r>
              <a:rPr lang="nl-BE" dirty="0"/>
              <a:t> voertuigen</a:t>
            </a:r>
          </a:p>
        </p:txBody>
      </p:sp>
    </p:spTree>
    <p:extLst>
      <p:ext uri="{BB962C8B-B14F-4D97-AF65-F5344CB8AC3E}">
        <p14:creationId xmlns:p14="http://schemas.microsoft.com/office/powerpoint/2010/main" val="158540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110594"/>
          </a:xfrm>
        </p:spPr>
        <p:txBody>
          <a:bodyPr>
            <a:normAutofit fontScale="92500" lnSpcReduction="10000"/>
          </a:bodyPr>
          <a:lstStyle/>
          <a:p>
            <a:pPr marL="0" indent="0">
              <a:buNone/>
            </a:pPr>
            <a:r>
              <a:rPr lang="nl-BE" sz="3600" dirty="0"/>
              <a:t>Inschrijvingsbewijs</a:t>
            </a:r>
          </a:p>
          <a:p>
            <a:r>
              <a:rPr lang="nl-BE" dirty="0"/>
              <a:t>Nakijken of inschreven als taxivoertuig (T-X), of T-L indien uitsluitend ceremonievoertuig (art. 30, §1)</a:t>
            </a:r>
          </a:p>
          <a:p>
            <a:r>
              <a:rPr lang="nl-BE" dirty="0"/>
              <a:t>Datum van laatste inschrijving nakijken: check met datum eerst ingebruikname in Centaurus2020</a:t>
            </a:r>
          </a:p>
          <a:p>
            <a:endParaRPr lang="nl-BE" dirty="0"/>
          </a:p>
          <a:p>
            <a:r>
              <a:rPr lang="nl-BE" dirty="0"/>
              <a:t>DIV-afdelingen doen nog altijd lastig over uniforme aflevering T-X aan Vlaamse exploitanten</a:t>
            </a:r>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5/7</a:t>
            </a:r>
            <a:br>
              <a:rPr lang="nl-BE" dirty="0"/>
            </a:br>
            <a:r>
              <a:rPr lang="nl-BE" dirty="0"/>
              <a:t> voertuigen</a:t>
            </a:r>
          </a:p>
        </p:txBody>
      </p:sp>
    </p:spTree>
    <p:extLst>
      <p:ext uri="{BB962C8B-B14F-4D97-AF65-F5344CB8AC3E}">
        <p14:creationId xmlns:p14="http://schemas.microsoft.com/office/powerpoint/2010/main" val="2507467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110594"/>
          </a:xfrm>
        </p:spPr>
        <p:txBody>
          <a:bodyPr>
            <a:normAutofit lnSpcReduction="10000"/>
          </a:bodyPr>
          <a:lstStyle/>
          <a:p>
            <a:pPr marL="0" indent="0">
              <a:buNone/>
            </a:pPr>
            <a:r>
              <a:rPr lang="nl-BE" sz="3600" dirty="0"/>
              <a:t>Bewijs terbeschikkingstelling voertuig</a:t>
            </a:r>
          </a:p>
          <a:p>
            <a:r>
              <a:rPr lang="nl-BE" dirty="0"/>
              <a:t>Aankoopfactuur + voldaan</a:t>
            </a:r>
          </a:p>
          <a:p>
            <a:r>
              <a:rPr lang="nl-BE" dirty="0"/>
              <a:t>Overeenkomst voor aankoop of afbetaling</a:t>
            </a:r>
          </a:p>
          <a:p>
            <a:r>
              <a:rPr lang="nl-BE" dirty="0"/>
              <a:t>Lease- of huurkoopcontract</a:t>
            </a:r>
          </a:p>
          <a:p>
            <a:endParaRPr lang="nl-BE" dirty="0"/>
          </a:p>
          <a:p>
            <a:r>
              <a:rPr lang="nl-BE" dirty="0"/>
              <a:t>Zeker geen huur</a:t>
            </a:r>
          </a:p>
          <a:p>
            <a:r>
              <a:rPr lang="nl-BE" dirty="0"/>
              <a:t>Art. 12  BVR</a:t>
            </a:r>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6/7</a:t>
            </a:r>
            <a:br>
              <a:rPr lang="nl-BE" dirty="0"/>
            </a:br>
            <a:r>
              <a:rPr lang="nl-BE" dirty="0"/>
              <a:t> voertuigen</a:t>
            </a:r>
          </a:p>
        </p:txBody>
      </p:sp>
    </p:spTree>
    <p:extLst>
      <p:ext uri="{BB962C8B-B14F-4D97-AF65-F5344CB8AC3E}">
        <p14:creationId xmlns:p14="http://schemas.microsoft.com/office/powerpoint/2010/main" val="3655789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86480-2101-45AA-BD31-E701A2E6BE4B}"/>
              </a:ext>
            </a:extLst>
          </p:cNvPr>
          <p:cNvSpPr>
            <a:spLocks noGrp="1"/>
          </p:cNvSpPr>
          <p:nvPr>
            <p:ph idx="1"/>
          </p:nvPr>
        </p:nvSpPr>
        <p:spPr>
          <a:xfrm>
            <a:off x="1239728" y="1969406"/>
            <a:ext cx="10171222" cy="3110594"/>
          </a:xfrm>
        </p:spPr>
        <p:txBody>
          <a:bodyPr>
            <a:normAutofit/>
          </a:bodyPr>
          <a:lstStyle/>
          <a:p>
            <a:pPr marL="0" indent="0">
              <a:buNone/>
            </a:pPr>
            <a:r>
              <a:rPr lang="nl-BE" sz="3600" dirty="0"/>
              <a:t>Exemplaar dienststaat + vervoerbewijs testrit</a:t>
            </a:r>
          </a:p>
          <a:p>
            <a:r>
              <a:rPr lang="nl-BE" dirty="0"/>
              <a:t>Chauffeur moet overzicht van alle ritten sinds aanvang dienst (werknemer) of sinds begin werkdag (zelfstandige) kunnen tonen (art. 33 BVR) – digitaal te tonen</a:t>
            </a:r>
          </a:p>
          <a:p>
            <a:r>
              <a:rPr lang="nl-BE" dirty="0"/>
              <a:t>Aan het einde de rit moet klant of vervoerde persoon vervoerbewijs krijgen (art. 34 BVR)</a:t>
            </a:r>
          </a:p>
        </p:txBody>
      </p:sp>
      <p:pic>
        <p:nvPicPr>
          <p:cNvPr id="5" name="Afbeelding 4">
            <a:extLst>
              <a:ext uri="{FF2B5EF4-FFF2-40B4-BE49-F238E27FC236}">
                <a16:creationId xmlns:a16="http://schemas.microsoft.com/office/drawing/2014/main" id="{FAE9B7D7-65F5-4189-8E29-6252BE562D5C}"/>
              </a:ext>
            </a:extLst>
          </p:cNvPr>
          <p:cNvPicPr>
            <a:picLocks noChangeAspect="1"/>
          </p:cNvPicPr>
          <p:nvPr/>
        </p:nvPicPr>
        <p:blipFill>
          <a:blip r:embed="rId2">
            <a:alphaModFix amt="54000"/>
          </a:blip>
          <a:stretch>
            <a:fillRect/>
          </a:stretch>
        </p:blipFill>
        <p:spPr>
          <a:xfrm>
            <a:off x="838200" y="230188"/>
            <a:ext cx="2115495" cy="1432684"/>
          </a:xfrm>
          <a:prstGeom prst="rect">
            <a:avLst/>
          </a:prstGeom>
        </p:spPr>
      </p:pic>
      <p:sp>
        <p:nvSpPr>
          <p:cNvPr id="8" name="Titel 1">
            <a:extLst>
              <a:ext uri="{FF2B5EF4-FFF2-40B4-BE49-F238E27FC236}">
                <a16:creationId xmlns:a16="http://schemas.microsoft.com/office/drawing/2014/main" id="{13BE2CAE-B818-44D7-997D-0D61BC3B70B7}"/>
              </a:ext>
            </a:extLst>
          </p:cNvPr>
          <p:cNvSpPr>
            <a:spLocks noGrp="1"/>
          </p:cNvSpPr>
          <p:nvPr>
            <p:ph type="title"/>
          </p:nvPr>
        </p:nvSpPr>
        <p:spPr>
          <a:xfrm>
            <a:off x="3115732" y="756000"/>
            <a:ext cx="8500267" cy="1116000"/>
          </a:xfrm>
        </p:spPr>
        <p:txBody>
          <a:bodyPr/>
          <a:lstStyle/>
          <a:p>
            <a:r>
              <a:rPr lang="nl-BE" dirty="0"/>
              <a:t> te controleren documenten 7/7</a:t>
            </a:r>
            <a:br>
              <a:rPr lang="nl-BE" dirty="0"/>
            </a:br>
            <a:r>
              <a:rPr lang="nl-BE" dirty="0"/>
              <a:t> voertuigen</a:t>
            </a:r>
          </a:p>
        </p:txBody>
      </p:sp>
    </p:spTree>
    <p:extLst>
      <p:ext uri="{BB962C8B-B14F-4D97-AF65-F5344CB8AC3E}">
        <p14:creationId xmlns:p14="http://schemas.microsoft.com/office/powerpoint/2010/main" val="3776852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246CE9E-760C-41D1-99C4-BC61937F142F}"/>
              </a:ext>
            </a:extLst>
          </p:cNvPr>
          <p:cNvPicPr>
            <a:picLocks noChangeAspect="1"/>
          </p:cNvPicPr>
          <p:nvPr/>
        </p:nvPicPr>
        <p:blipFill>
          <a:blip r:embed="rId2">
            <a:alphaModFix amt="44000"/>
          </a:blip>
          <a:stretch>
            <a:fillRect/>
          </a:stretch>
        </p:blipFill>
        <p:spPr>
          <a:xfrm>
            <a:off x="8407454" y="-198220"/>
            <a:ext cx="3460892" cy="2012968"/>
          </a:xfrm>
          <a:prstGeom prst="rect">
            <a:avLst/>
          </a:prstGeom>
        </p:spPr>
      </p:pic>
      <p:sp>
        <p:nvSpPr>
          <p:cNvPr id="5" name="Titel 4"/>
          <p:cNvSpPr>
            <a:spLocks noGrp="1"/>
          </p:cNvSpPr>
          <p:nvPr>
            <p:ph type="title"/>
          </p:nvPr>
        </p:nvSpPr>
        <p:spPr>
          <a:xfrm>
            <a:off x="1344278" y="241650"/>
            <a:ext cx="9888000" cy="689079"/>
          </a:xfrm>
        </p:spPr>
        <p:txBody>
          <a:bodyPr/>
          <a:lstStyle/>
          <a:p>
            <a:r>
              <a:rPr lang="nl-BE" sz="3600" dirty="0" err="1"/>
              <a:t>Ecoscore</a:t>
            </a:r>
            <a:r>
              <a:rPr lang="nl-BE" sz="3600" dirty="0"/>
              <a:t> voertuigen </a:t>
            </a:r>
          </a:p>
        </p:txBody>
      </p:sp>
      <p:sp>
        <p:nvSpPr>
          <p:cNvPr id="3" name="Ondertitel 2">
            <a:extLst>
              <a:ext uri="{FF2B5EF4-FFF2-40B4-BE49-F238E27FC236}">
                <a16:creationId xmlns:a16="http://schemas.microsoft.com/office/drawing/2014/main" id="{882D3045-9150-4EC1-88E8-DB6DC6CD8D67}"/>
              </a:ext>
            </a:extLst>
          </p:cNvPr>
          <p:cNvSpPr>
            <a:spLocks noGrp="1"/>
          </p:cNvSpPr>
          <p:nvPr>
            <p:ph idx="1"/>
          </p:nvPr>
        </p:nvSpPr>
        <p:spPr>
          <a:xfrm>
            <a:off x="1187777" y="952754"/>
            <a:ext cx="10680569" cy="5096982"/>
          </a:xfrm>
        </p:spPr>
        <p:txBody>
          <a:bodyPr/>
          <a:lstStyle/>
          <a:p>
            <a:r>
              <a:rPr lang="nl-BE" sz="3200" b="0" dirty="0"/>
              <a:t>Voor nieuwe voertuigen vanaf 1/1/2020</a:t>
            </a:r>
          </a:p>
          <a:p>
            <a:pPr marL="781195" lvl="1" indent="-457200">
              <a:spcBef>
                <a:spcPts val="0"/>
              </a:spcBef>
              <a:buFontTx/>
              <a:buChar char="-"/>
            </a:pPr>
            <a:r>
              <a:rPr lang="nl-BE" sz="3200" b="0" dirty="0"/>
              <a:t>Ecoscore 71 voor voertuigen met max 5 zitplaatsen</a:t>
            </a:r>
          </a:p>
          <a:p>
            <a:pPr marL="781195" lvl="1" indent="-457200">
              <a:spcBef>
                <a:spcPts val="0"/>
              </a:spcBef>
              <a:buFontTx/>
              <a:buChar char="-"/>
            </a:pPr>
            <a:r>
              <a:rPr lang="nl-BE" sz="3200" b="0" dirty="0"/>
              <a:t>Ecoscore 66 voor 5+ zitplaatsen (grote break, </a:t>
            </a:r>
            <a:r>
              <a:rPr lang="nl-BE" sz="3200" b="0" dirty="0" err="1"/>
              <a:t>monovolume</a:t>
            </a:r>
            <a:r>
              <a:rPr lang="nl-BE" sz="3200" b="0" dirty="0"/>
              <a:t>)</a:t>
            </a:r>
          </a:p>
          <a:p>
            <a:pPr marL="781195" lvl="1" indent="-457200">
              <a:spcBef>
                <a:spcPts val="0"/>
              </a:spcBef>
              <a:buFontTx/>
              <a:buChar char="-"/>
            </a:pPr>
            <a:r>
              <a:rPr lang="nl-BE" sz="3200" b="0" dirty="0"/>
              <a:t>Ecoscore 56 voor 6+ minibus</a:t>
            </a:r>
          </a:p>
          <a:p>
            <a:r>
              <a:rPr lang="nl-BE" sz="3200" b="0" dirty="0"/>
              <a:t>Voor nieuwe voertuigen vanaf 1/1/2025</a:t>
            </a:r>
          </a:p>
          <a:p>
            <a:pPr marL="781195" lvl="1" indent="-457200">
              <a:spcBef>
                <a:spcPts val="0"/>
              </a:spcBef>
              <a:buFontTx/>
              <a:buChar char="-"/>
            </a:pPr>
            <a:r>
              <a:rPr lang="nl-BE" sz="3200" b="0" dirty="0"/>
              <a:t>Ecoscore 74 voor voertuigen met max 5 zitplaatsen</a:t>
            </a:r>
          </a:p>
          <a:p>
            <a:pPr marL="781195" lvl="1" indent="-457200">
              <a:spcBef>
                <a:spcPts val="0"/>
              </a:spcBef>
              <a:buFontTx/>
              <a:buChar char="-"/>
            </a:pPr>
            <a:r>
              <a:rPr lang="nl-BE" sz="3200" b="0" dirty="0"/>
              <a:t>Ecoscore 71 voor 5+ zitplaatsen </a:t>
            </a:r>
          </a:p>
          <a:p>
            <a:pPr marL="781195" lvl="1" indent="-457200">
              <a:spcBef>
                <a:spcPts val="0"/>
              </a:spcBef>
              <a:buFontTx/>
              <a:buChar char="-"/>
            </a:pPr>
            <a:r>
              <a:rPr lang="nl-BE" sz="3200" b="0" dirty="0"/>
              <a:t>Ecoscore 61 voor 6+ minibus</a:t>
            </a:r>
          </a:p>
          <a:p>
            <a:pPr marL="457200" indent="-457200">
              <a:spcBef>
                <a:spcPts val="0"/>
              </a:spcBef>
              <a:buFontTx/>
              <a:buChar char="-"/>
            </a:pPr>
            <a:r>
              <a:rPr lang="nl-BE" sz="3200" b="0" dirty="0"/>
              <a:t>Voor nieuwe voertuigen vanaf 1/1/2030</a:t>
            </a:r>
          </a:p>
          <a:p>
            <a:pPr marL="781195" lvl="1" indent="-457200">
              <a:spcBef>
                <a:spcPts val="0"/>
              </a:spcBef>
              <a:buFontTx/>
              <a:buChar char="-"/>
            </a:pPr>
            <a:r>
              <a:rPr lang="nl-BE" sz="3200" dirty="0"/>
              <a:t>Zero-emissie</a:t>
            </a:r>
            <a:endParaRPr lang="nl-BE" sz="3200" b="0" dirty="0"/>
          </a:p>
        </p:txBody>
      </p:sp>
    </p:spTree>
    <p:extLst>
      <p:ext uri="{BB962C8B-B14F-4D97-AF65-F5344CB8AC3E}">
        <p14:creationId xmlns:p14="http://schemas.microsoft.com/office/powerpoint/2010/main" val="3722393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ACA08-0C6C-44E3-A8BF-FCF0B2091DEF}"/>
              </a:ext>
            </a:extLst>
          </p:cNvPr>
          <p:cNvSpPr>
            <a:spLocks noGrp="1"/>
          </p:cNvSpPr>
          <p:nvPr>
            <p:ph type="title"/>
          </p:nvPr>
        </p:nvSpPr>
        <p:spPr/>
        <p:txBody>
          <a:bodyPr/>
          <a:lstStyle/>
          <a:p>
            <a:r>
              <a:rPr lang="nl-NL" dirty="0" err="1"/>
              <a:t>Ecoscore</a:t>
            </a:r>
            <a:r>
              <a:rPr lang="nl-NL" dirty="0"/>
              <a:t> van een voertuig</a:t>
            </a:r>
            <a:endParaRPr lang="nl-BE" dirty="0"/>
          </a:p>
        </p:txBody>
      </p:sp>
      <p:sp>
        <p:nvSpPr>
          <p:cNvPr id="3" name="Tijdelijke aanduiding voor inhoud 2">
            <a:extLst>
              <a:ext uri="{FF2B5EF4-FFF2-40B4-BE49-F238E27FC236}">
                <a16:creationId xmlns:a16="http://schemas.microsoft.com/office/drawing/2014/main" id="{A482E5B2-4631-404A-B828-4A7275BF28EF}"/>
              </a:ext>
            </a:extLst>
          </p:cNvPr>
          <p:cNvSpPr>
            <a:spLocks noGrp="1"/>
          </p:cNvSpPr>
          <p:nvPr>
            <p:ph idx="1"/>
          </p:nvPr>
        </p:nvSpPr>
        <p:spPr/>
        <p:txBody>
          <a:bodyPr/>
          <a:lstStyle/>
          <a:p>
            <a:pPr marL="0" indent="0">
              <a:buNone/>
            </a:pPr>
            <a:r>
              <a:rPr lang="nl-NL" dirty="0"/>
              <a:t>Synthese schadelijke effecten van het voertuig :</a:t>
            </a:r>
          </a:p>
          <a:p>
            <a:r>
              <a:rPr lang="nl-NL" dirty="0"/>
              <a:t>Broeikaseffect + de schade aan de menselijke gezondheid en ecosystemen + uitstoot van het voertuig + geluidsoverlast…</a:t>
            </a:r>
          </a:p>
          <a:p>
            <a:endParaRPr lang="nl-NL" dirty="0"/>
          </a:p>
          <a:p>
            <a:pPr marL="0" indent="0">
              <a:buNone/>
            </a:pPr>
            <a:r>
              <a:rPr lang="nl-NL" dirty="0"/>
              <a:t>“well-</a:t>
            </a:r>
            <a:r>
              <a:rPr lang="nl-NL" dirty="0" err="1"/>
              <a:t>to</a:t>
            </a:r>
            <a:r>
              <a:rPr lang="nl-NL" dirty="0"/>
              <a:t>-</a:t>
            </a:r>
            <a:r>
              <a:rPr lang="nl-NL" dirty="0" err="1"/>
              <a:t>wheelbenadering</a:t>
            </a:r>
            <a:r>
              <a:rPr lang="nl-NL" dirty="0"/>
              <a:t>"((olie)bron tot wiel):</a:t>
            </a:r>
          </a:p>
          <a:p>
            <a:r>
              <a:rPr lang="nl-NL" dirty="0"/>
              <a:t>score tussen 0 en 100:  hoe hoger, hoe duurzamer</a:t>
            </a:r>
            <a:endParaRPr lang="nl-BE" dirty="0"/>
          </a:p>
        </p:txBody>
      </p:sp>
      <p:pic>
        <p:nvPicPr>
          <p:cNvPr id="4" name="Afbeelding 3">
            <a:extLst>
              <a:ext uri="{FF2B5EF4-FFF2-40B4-BE49-F238E27FC236}">
                <a16:creationId xmlns:a16="http://schemas.microsoft.com/office/drawing/2014/main" id="{51AED3FC-879C-43BC-A05C-15702AA8C1D4}"/>
              </a:ext>
            </a:extLst>
          </p:cNvPr>
          <p:cNvPicPr>
            <a:picLocks noChangeAspect="1"/>
          </p:cNvPicPr>
          <p:nvPr/>
        </p:nvPicPr>
        <p:blipFill>
          <a:blip r:embed="rId2"/>
          <a:stretch>
            <a:fillRect/>
          </a:stretch>
        </p:blipFill>
        <p:spPr>
          <a:xfrm>
            <a:off x="8098006" y="373302"/>
            <a:ext cx="3462828" cy="2017951"/>
          </a:xfrm>
          <a:prstGeom prst="rect">
            <a:avLst/>
          </a:prstGeom>
        </p:spPr>
      </p:pic>
    </p:spTree>
    <p:extLst>
      <p:ext uri="{BB962C8B-B14F-4D97-AF65-F5344CB8AC3E}">
        <p14:creationId xmlns:p14="http://schemas.microsoft.com/office/powerpoint/2010/main" val="3649400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536" y="1710105"/>
            <a:ext cx="57531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E5072ED5-B431-4D81-9AD8-01DF265368E9}"/>
              </a:ext>
            </a:extLst>
          </p:cNvPr>
          <p:cNvSpPr>
            <a:spLocks noGrp="1"/>
          </p:cNvSpPr>
          <p:nvPr>
            <p:ph type="title"/>
          </p:nvPr>
        </p:nvSpPr>
        <p:spPr/>
        <p:txBody>
          <a:bodyPr/>
          <a:lstStyle/>
          <a:p>
            <a:r>
              <a:rPr lang="nl-BE" dirty="0" err="1"/>
              <a:t>Ecoscore</a:t>
            </a:r>
            <a:r>
              <a:rPr lang="nl-BE" dirty="0"/>
              <a:t>: beetje achtergrond</a:t>
            </a:r>
          </a:p>
        </p:txBody>
      </p:sp>
      <p:sp>
        <p:nvSpPr>
          <p:cNvPr id="3" name="Tijdelijke aanduiding voor inhoud 2"/>
          <p:cNvSpPr>
            <a:spLocks noGrp="1"/>
          </p:cNvSpPr>
          <p:nvPr>
            <p:ph idx="1"/>
          </p:nvPr>
        </p:nvSpPr>
        <p:spPr>
          <a:xfrm>
            <a:off x="938893" y="1281793"/>
            <a:ext cx="10546478" cy="3732920"/>
          </a:xfrm>
        </p:spPr>
        <p:txBody>
          <a:bodyPr>
            <a:noAutofit/>
          </a:bodyPr>
          <a:lstStyle/>
          <a:p>
            <a:r>
              <a:rPr lang="pt-BR" sz="2000" b="1" dirty="0"/>
              <a:t>Zie: </a:t>
            </a:r>
            <a:r>
              <a:rPr lang="nl-BE" sz="2000" dirty="0">
                <a:hlinkClick r:id="rId3"/>
              </a:rPr>
              <a:t>http://ecoscore.be/nl/info/ecoscore/calculation-method</a:t>
            </a:r>
            <a:endParaRPr lang="pt-BR" sz="2000" b="1" dirty="0"/>
          </a:p>
          <a:p>
            <a:r>
              <a:rPr lang="pt-BR" sz="2000" b="1" dirty="0"/>
              <a:t>Ecoscore </a:t>
            </a:r>
            <a:r>
              <a:rPr lang="pt-BR" sz="2000" dirty="0"/>
              <a:t>= 100*exp[-0.00357*(</a:t>
            </a:r>
            <a:r>
              <a:rPr lang="pt-BR" sz="2000" b="1" dirty="0"/>
              <a:t>A</a:t>
            </a:r>
            <a:r>
              <a:rPr lang="pt-BR" sz="2000" dirty="0"/>
              <a:t> * </a:t>
            </a:r>
            <a:r>
              <a:rPr lang="pt-BR" sz="2000" b="1" dirty="0"/>
              <a:t>CO2</a:t>
            </a:r>
            <a:r>
              <a:rPr lang="pt-BR" sz="2000" dirty="0"/>
              <a:t> + </a:t>
            </a:r>
            <a:r>
              <a:rPr lang="pt-BR" sz="2000" b="1" dirty="0"/>
              <a:t>B</a:t>
            </a:r>
            <a:r>
              <a:rPr lang="pt-BR" sz="2000" dirty="0"/>
              <a:t> * </a:t>
            </a:r>
            <a:r>
              <a:rPr lang="pt-BR" sz="2000" b="1" dirty="0"/>
              <a:t>HC</a:t>
            </a:r>
            <a:r>
              <a:rPr lang="pt-BR" sz="2000" dirty="0"/>
              <a:t> + </a:t>
            </a:r>
            <a:r>
              <a:rPr lang="pt-BR" sz="2000" b="1" dirty="0"/>
              <a:t>C</a:t>
            </a:r>
            <a:r>
              <a:rPr lang="pt-BR" sz="2000" dirty="0"/>
              <a:t>*</a:t>
            </a:r>
            <a:r>
              <a:rPr lang="pt-BR" sz="2000" b="1" dirty="0"/>
              <a:t>NOx</a:t>
            </a:r>
            <a:r>
              <a:rPr lang="pt-BR" sz="2000" dirty="0"/>
              <a:t> + </a:t>
            </a:r>
            <a:r>
              <a:rPr lang="pt-BR" sz="2000" b="1" dirty="0"/>
              <a:t>D</a:t>
            </a:r>
            <a:r>
              <a:rPr lang="pt-BR" sz="2000" dirty="0"/>
              <a:t>*</a:t>
            </a:r>
            <a:r>
              <a:rPr lang="pt-BR" sz="2000" b="1" dirty="0"/>
              <a:t>CO</a:t>
            </a:r>
            <a:r>
              <a:rPr lang="pt-BR" sz="2000" dirty="0"/>
              <a:t> + </a:t>
            </a:r>
            <a:r>
              <a:rPr lang="pt-BR" sz="2000" b="1" dirty="0"/>
              <a:t>E</a:t>
            </a:r>
            <a:r>
              <a:rPr lang="pt-BR" sz="2000" dirty="0"/>
              <a:t>*</a:t>
            </a:r>
            <a:r>
              <a:rPr lang="pt-BR" sz="2000" b="1" dirty="0"/>
              <a:t>PM</a:t>
            </a:r>
            <a:r>
              <a:rPr lang="pt-BR" sz="2000" dirty="0"/>
              <a:t> + </a:t>
            </a:r>
            <a:r>
              <a:rPr lang="pt-BR" sz="2000" b="1" dirty="0"/>
              <a:t>F</a:t>
            </a:r>
            <a:r>
              <a:rPr lang="pt-BR" sz="2000" dirty="0"/>
              <a:t>*FC+ </a:t>
            </a:r>
            <a:r>
              <a:rPr lang="pt-BR" sz="2000" b="1" dirty="0"/>
              <a:t>G</a:t>
            </a:r>
            <a:r>
              <a:rPr lang="pt-BR" sz="2000" dirty="0"/>
              <a:t>*</a:t>
            </a:r>
            <a:r>
              <a:rPr lang="pt-BR" sz="2000" b="1" dirty="0"/>
              <a:t>dB(A)</a:t>
            </a:r>
            <a:r>
              <a:rPr lang="pt-BR" sz="2000" dirty="0"/>
              <a:t> + </a:t>
            </a:r>
            <a:r>
              <a:rPr lang="pt-BR" sz="2000" b="1" dirty="0"/>
              <a:t>H</a:t>
            </a:r>
            <a:r>
              <a:rPr lang="pt-BR" sz="2000" dirty="0"/>
              <a:t>)]</a:t>
            </a:r>
            <a:endParaRPr lang="nl-BE" sz="2000" dirty="0"/>
          </a:p>
        </p:txBody>
      </p:sp>
      <p:pic>
        <p:nvPicPr>
          <p:cNvPr id="4" name="Afbeelding 3">
            <a:extLst>
              <a:ext uri="{FF2B5EF4-FFF2-40B4-BE49-F238E27FC236}">
                <a16:creationId xmlns:a16="http://schemas.microsoft.com/office/drawing/2014/main" id="{EE991C1E-EB32-4AB9-B4A7-60409796BC43}"/>
              </a:ext>
            </a:extLst>
          </p:cNvPr>
          <p:cNvPicPr>
            <a:picLocks noChangeAspect="1"/>
          </p:cNvPicPr>
          <p:nvPr/>
        </p:nvPicPr>
        <p:blipFill>
          <a:blip r:embed="rId4"/>
          <a:stretch>
            <a:fillRect/>
          </a:stretch>
        </p:blipFill>
        <p:spPr>
          <a:xfrm>
            <a:off x="8228010" y="14061"/>
            <a:ext cx="3462828" cy="2017951"/>
          </a:xfrm>
          <a:prstGeom prst="rect">
            <a:avLst/>
          </a:prstGeom>
        </p:spPr>
      </p:pic>
    </p:spTree>
    <p:extLst>
      <p:ext uri="{BB962C8B-B14F-4D97-AF65-F5344CB8AC3E}">
        <p14:creationId xmlns:p14="http://schemas.microsoft.com/office/powerpoint/2010/main" val="2855613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EB7F-4038-456B-92F0-BD292F621317}"/>
              </a:ext>
            </a:extLst>
          </p:cNvPr>
          <p:cNvSpPr>
            <a:spLocks noGrp="1"/>
          </p:cNvSpPr>
          <p:nvPr>
            <p:ph type="title"/>
          </p:nvPr>
        </p:nvSpPr>
        <p:spPr>
          <a:xfrm>
            <a:off x="1728000" y="756000"/>
            <a:ext cx="6162972" cy="601460"/>
          </a:xfrm>
        </p:spPr>
        <p:txBody>
          <a:bodyPr/>
          <a:lstStyle/>
          <a:p>
            <a:r>
              <a:rPr lang="nl-BE" dirty="0"/>
              <a:t>Hoe nakijken of berekenen?</a:t>
            </a:r>
          </a:p>
        </p:txBody>
      </p:sp>
      <p:pic>
        <p:nvPicPr>
          <p:cNvPr id="4" name="Afbeelding 3">
            <a:extLst>
              <a:ext uri="{FF2B5EF4-FFF2-40B4-BE49-F238E27FC236}">
                <a16:creationId xmlns:a16="http://schemas.microsoft.com/office/drawing/2014/main" id="{0B626CFF-D01D-4725-8B26-CE09255BAF5D}"/>
              </a:ext>
            </a:extLst>
          </p:cNvPr>
          <p:cNvPicPr>
            <a:picLocks noChangeAspect="1"/>
          </p:cNvPicPr>
          <p:nvPr/>
        </p:nvPicPr>
        <p:blipFill>
          <a:blip r:embed="rId2"/>
          <a:stretch>
            <a:fillRect/>
          </a:stretch>
        </p:blipFill>
        <p:spPr>
          <a:xfrm>
            <a:off x="8381166" y="6583"/>
            <a:ext cx="3462828" cy="2017951"/>
          </a:xfrm>
          <a:prstGeom prst="rect">
            <a:avLst/>
          </a:prstGeom>
        </p:spPr>
      </p:pic>
      <p:sp>
        <p:nvSpPr>
          <p:cNvPr id="5" name="Tijdelijke aanduiding voor inhoud 4">
            <a:extLst>
              <a:ext uri="{FF2B5EF4-FFF2-40B4-BE49-F238E27FC236}">
                <a16:creationId xmlns:a16="http://schemas.microsoft.com/office/drawing/2014/main" id="{39D761AB-F08D-4A9B-9572-8502ACB33EBA}"/>
              </a:ext>
            </a:extLst>
          </p:cNvPr>
          <p:cNvSpPr>
            <a:spLocks noGrp="1"/>
          </p:cNvSpPr>
          <p:nvPr>
            <p:ph idx="1"/>
          </p:nvPr>
        </p:nvSpPr>
        <p:spPr>
          <a:xfrm>
            <a:off x="1728000" y="1737030"/>
            <a:ext cx="9480470" cy="3672000"/>
          </a:xfrm>
        </p:spPr>
        <p:txBody>
          <a:bodyPr/>
          <a:lstStyle/>
          <a:p>
            <a:r>
              <a:rPr lang="nl-BE" dirty="0"/>
              <a:t>Chassisnummer (17 tekens) kopiëren of invullen op de Chassis tool </a:t>
            </a:r>
          </a:p>
          <a:p>
            <a:pPr lvl="1"/>
            <a:r>
              <a:rPr lang="nl-BE" dirty="0"/>
              <a:t> </a:t>
            </a:r>
            <a:r>
              <a:rPr lang="nl-BE" dirty="0">
                <a:hlinkClick r:id="rId3"/>
              </a:rPr>
              <a:t>https://apps01.vito.be/ChassisTool/Welcome.aspx</a:t>
            </a:r>
            <a:endParaRPr lang="nl-BE" dirty="0"/>
          </a:p>
          <a:p>
            <a:pPr lvl="1"/>
            <a:r>
              <a:rPr lang="nl-BE" dirty="0"/>
              <a:t>grasduin naar Chassis-tool</a:t>
            </a:r>
          </a:p>
          <a:p>
            <a:pPr lvl="1"/>
            <a:r>
              <a:rPr lang="nl-BE" dirty="0"/>
              <a:t>Kies op </a:t>
            </a:r>
            <a:r>
              <a:rPr lang="nl-BE" dirty="0">
                <a:hlinkClick r:id="rId4"/>
              </a:rPr>
              <a:t>www.ecoscore.be</a:t>
            </a:r>
            <a:r>
              <a:rPr lang="nl-BE" dirty="0"/>
              <a:t> de chassis-tool</a:t>
            </a:r>
          </a:p>
          <a:p>
            <a:endParaRPr lang="nl-BE" dirty="0"/>
          </a:p>
          <a:p>
            <a:pPr lvl="1"/>
            <a:r>
              <a:rPr lang="nl-BE" dirty="0"/>
              <a:t>Indien score: oef!</a:t>
            </a:r>
          </a:p>
          <a:p>
            <a:pPr lvl="1"/>
            <a:r>
              <a:rPr lang="nl-BE" dirty="0"/>
              <a:t>Indien geen score: zelf aan de slag</a:t>
            </a:r>
          </a:p>
        </p:txBody>
      </p:sp>
    </p:spTree>
    <p:extLst>
      <p:ext uri="{BB962C8B-B14F-4D97-AF65-F5344CB8AC3E}">
        <p14:creationId xmlns:p14="http://schemas.microsoft.com/office/powerpoint/2010/main" val="99601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EB7F-4038-456B-92F0-BD292F621317}"/>
              </a:ext>
            </a:extLst>
          </p:cNvPr>
          <p:cNvSpPr>
            <a:spLocks noGrp="1"/>
          </p:cNvSpPr>
          <p:nvPr>
            <p:ph type="title"/>
          </p:nvPr>
        </p:nvSpPr>
        <p:spPr>
          <a:xfrm>
            <a:off x="1728000" y="756000"/>
            <a:ext cx="6162972" cy="601460"/>
          </a:xfrm>
        </p:spPr>
        <p:txBody>
          <a:bodyPr/>
          <a:lstStyle/>
          <a:p>
            <a:r>
              <a:rPr lang="nl-BE" dirty="0"/>
              <a:t>Chassis-tool VITO</a:t>
            </a:r>
          </a:p>
        </p:txBody>
      </p:sp>
      <p:pic>
        <p:nvPicPr>
          <p:cNvPr id="4" name="Afbeelding 3">
            <a:extLst>
              <a:ext uri="{FF2B5EF4-FFF2-40B4-BE49-F238E27FC236}">
                <a16:creationId xmlns:a16="http://schemas.microsoft.com/office/drawing/2014/main" id="{0B626CFF-D01D-4725-8B26-CE09255BAF5D}"/>
              </a:ext>
            </a:extLst>
          </p:cNvPr>
          <p:cNvPicPr>
            <a:picLocks noChangeAspect="1"/>
          </p:cNvPicPr>
          <p:nvPr/>
        </p:nvPicPr>
        <p:blipFill>
          <a:blip r:embed="rId2"/>
          <a:stretch>
            <a:fillRect/>
          </a:stretch>
        </p:blipFill>
        <p:spPr>
          <a:xfrm>
            <a:off x="8381166" y="6583"/>
            <a:ext cx="3462828" cy="2017951"/>
          </a:xfrm>
          <a:prstGeom prst="rect">
            <a:avLst/>
          </a:prstGeom>
        </p:spPr>
      </p:pic>
      <p:grpSp>
        <p:nvGrpSpPr>
          <p:cNvPr id="13" name="Groep 12">
            <a:extLst>
              <a:ext uri="{FF2B5EF4-FFF2-40B4-BE49-F238E27FC236}">
                <a16:creationId xmlns:a16="http://schemas.microsoft.com/office/drawing/2014/main" id="{B301D585-CAAA-42ED-9183-7427C2BF5865}"/>
              </a:ext>
            </a:extLst>
          </p:cNvPr>
          <p:cNvGrpSpPr/>
          <p:nvPr/>
        </p:nvGrpSpPr>
        <p:grpSpPr>
          <a:xfrm>
            <a:off x="859878" y="1281790"/>
            <a:ext cx="10559460" cy="4957239"/>
            <a:chOff x="859878" y="1281790"/>
            <a:chExt cx="10559460" cy="4957239"/>
          </a:xfrm>
        </p:grpSpPr>
        <p:pic>
          <p:nvPicPr>
            <p:cNvPr id="6" name="Afbeelding 5">
              <a:extLst>
                <a:ext uri="{FF2B5EF4-FFF2-40B4-BE49-F238E27FC236}">
                  <a16:creationId xmlns:a16="http://schemas.microsoft.com/office/drawing/2014/main" id="{B53F6723-926B-47FE-861C-B3FD3EB9BD85}"/>
                </a:ext>
              </a:extLst>
            </p:cNvPr>
            <p:cNvPicPr>
              <a:picLocks noChangeAspect="1"/>
            </p:cNvPicPr>
            <p:nvPr/>
          </p:nvPicPr>
          <p:blipFill>
            <a:blip r:embed="rId3"/>
            <a:stretch>
              <a:fillRect/>
            </a:stretch>
          </p:blipFill>
          <p:spPr>
            <a:xfrm>
              <a:off x="859878" y="1281790"/>
              <a:ext cx="7628281" cy="3223539"/>
            </a:xfrm>
            <a:prstGeom prst="rect">
              <a:avLst/>
            </a:prstGeom>
          </p:spPr>
        </p:pic>
        <p:pic>
          <p:nvPicPr>
            <p:cNvPr id="8" name="Afbeelding 7">
              <a:extLst>
                <a:ext uri="{FF2B5EF4-FFF2-40B4-BE49-F238E27FC236}">
                  <a16:creationId xmlns:a16="http://schemas.microsoft.com/office/drawing/2014/main" id="{EBF6A6BB-D282-4C66-A697-3C1F5E9B9F6E}"/>
                </a:ext>
              </a:extLst>
            </p:cNvPr>
            <p:cNvPicPr>
              <a:picLocks noChangeAspect="1"/>
            </p:cNvPicPr>
            <p:nvPr/>
          </p:nvPicPr>
          <p:blipFill>
            <a:blip r:embed="rId4"/>
            <a:stretch>
              <a:fillRect/>
            </a:stretch>
          </p:blipFill>
          <p:spPr>
            <a:xfrm>
              <a:off x="4362606" y="2771629"/>
              <a:ext cx="7056732" cy="3467400"/>
            </a:xfrm>
            <a:prstGeom prst="rect">
              <a:avLst/>
            </a:prstGeom>
          </p:spPr>
        </p:pic>
        <p:grpSp>
          <p:nvGrpSpPr>
            <p:cNvPr id="3" name="Groep 2">
              <a:extLst>
                <a:ext uri="{FF2B5EF4-FFF2-40B4-BE49-F238E27FC236}">
                  <a16:creationId xmlns:a16="http://schemas.microsoft.com/office/drawing/2014/main" id="{9A6B3889-A1CD-4E06-AD44-FE971BE5F362}"/>
                </a:ext>
              </a:extLst>
            </p:cNvPr>
            <p:cNvGrpSpPr/>
            <p:nvPr/>
          </p:nvGrpSpPr>
          <p:grpSpPr>
            <a:xfrm>
              <a:off x="859878" y="2771629"/>
              <a:ext cx="2291049" cy="480618"/>
              <a:chOff x="859878" y="2771629"/>
              <a:chExt cx="2291049" cy="480618"/>
            </a:xfrm>
          </p:grpSpPr>
          <p:pic>
            <p:nvPicPr>
              <p:cNvPr id="9" name="Afbeelding 8">
                <a:extLst>
                  <a:ext uri="{FF2B5EF4-FFF2-40B4-BE49-F238E27FC236}">
                    <a16:creationId xmlns:a16="http://schemas.microsoft.com/office/drawing/2014/main" id="{D648F00A-D392-4503-A21F-C5795C54AF8D}"/>
                  </a:ext>
                </a:extLst>
              </p:cNvPr>
              <p:cNvPicPr>
                <a:picLocks noChangeAspect="1"/>
              </p:cNvPicPr>
              <p:nvPr/>
            </p:nvPicPr>
            <p:blipFill>
              <a:blip r:embed="rId5"/>
              <a:stretch>
                <a:fillRect/>
              </a:stretch>
            </p:blipFill>
            <p:spPr>
              <a:xfrm>
                <a:off x="859878" y="2771629"/>
                <a:ext cx="2291049" cy="480618"/>
              </a:xfrm>
              <a:prstGeom prst="rect">
                <a:avLst/>
              </a:prstGeom>
            </p:spPr>
          </p:pic>
          <p:sp>
            <p:nvSpPr>
              <p:cNvPr id="10" name="Tekstvak 9">
                <a:extLst>
                  <a:ext uri="{FF2B5EF4-FFF2-40B4-BE49-F238E27FC236}">
                    <a16:creationId xmlns:a16="http://schemas.microsoft.com/office/drawing/2014/main" id="{7FBB6C47-DA7C-4016-B72D-F76FBF2DA7D5}"/>
                  </a:ext>
                </a:extLst>
              </p:cNvPr>
              <p:cNvSpPr txBox="1"/>
              <p:nvPr/>
            </p:nvSpPr>
            <p:spPr>
              <a:xfrm>
                <a:off x="1170961" y="2797249"/>
                <a:ext cx="316681" cy="369332"/>
              </a:xfrm>
              <a:prstGeom prst="rect">
                <a:avLst/>
              </a:prstGeom>
              <a:noFill/>
            </p:spPr>
            <p:txBody>
              <a:bodyPr wrap="square" rtlCol="0">
                <a:spAutoFit/>
              </a:bodyPr>
              <a:lstStyle/>
              <a:p>
                <a:r>
                  <a:rPr lang="nl-BE" dirty="0">
                    <a:solidFill>
                      <a:srgbClr val="FF0000"/>
                    </a:solidFill>
                  </a:rPr>
                  <a:t>1</a:t>
                </a:r>
              </a:p>
            </p:txBody>
          </p:sp>
        </p:grpSp>
        <p:pic>
          <p:nvPicPr>
            <p:cNvPr id="11" name="Afbeelding 10">
              <a:extLst>
                <a:ext uri="{FF2B5EF4-FFF2-40B4-BE49-F238E27FC236}">
                  <a16:creationId xmlns:a16="http://schemas.microsoft.com/office/drawing/2014/main" id="{9C49C895-CB51-432A-AFD8-B01C77B52F7F}"/>
                </a:ext>
              </a:extLst>
            </p:cNvPr>
            <p:cNvPicPr>
              <a:picLocks noChangeAspect="1"/>
            </p:cNvPicPr>
            <p:nvPr/>
          </p:nvPicPr>
          <p:blipFill>
            <a:blip r:embed="rId5"/>
            <a:stretch>
              <a:fillRect/>
            </a:stretch>
          </p:blipFill>
          <p:spPr>
            <a:xfrm>
              <a:off x="5316718" y="4473851"/>
              <a:ext cx="2130457" cy="492369"/>
            </a:xfrm>
            <a:prstGeom prst="rect">
              <a:avLst/>
            </a:prstGeom>
          </p:spPr>
        </p:pic>
        <p:sp>
          <p:nvSpPr>
            <p:cNvPr id="12" name="Tekstvak 11">
              <a:extLst>
                <a:ext uri="{FF2B5EF4-FFF2-40B4-BE49-F238E27FC236}">
                  <a16:creationId xmlns:a16="http://schemas.microsoft.com/office/drawing/2014/main" id="{6EF671D6-A9F5-4B9F-BBC9-5ACC82F289C6}"/>
                </a:ext>
              </a:extLst>
            </p:cNvPr>
            <p:cNvSpPr txBox="1"/>
            <p:nvPr/>
          </p:nvSpPr>
          <p:spPr>
            <a:xfrm>
              <a:off x="5627801" y="4499471"/>
              <a:ext cx="294483" cy="369332"/>
            </a:xfrm>
            <a:prstGeom prst="rect">
              <a:avLst/>
            </a:prstGeom>
            <a:noFill/>
          </p:spPr>
          <p:txBody>
            <a:bodyPr wrap="square" rtlCol="0">
              <a:spAutoFit/>
            </a:bodyPr>
            <a:lstStyle/>
            <a:p>
              <a:r>
                <a:rPr lang="nl-BE" dirty="0">
                  <a:solidFill>
                    <a:srgbClr val="FF0000"/>
                  </a:solidFill>
                </a:rPr>
                <a:t>2</a:t>
              </a:r>
            </a:p>
          </p:txBody>
        </p:sp>
      </p:grpSp>
    </p:spTree>
    <p:extLst>
      <p:ext uri="{BB962C8B-B14F-4D97-AF65-F5344CB8AC3E}">
        <p14:creationId xmlns:p14="http://schemas.microsoft.com/office/powerpoint/2010/main" val="2105613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EB7F-4038-456B-92F0-BD292F621317}"/>
              </a:ext>
            </a:extLst>
          </p:cNvPr>
          <p:cNvSpPr>
            <a:spLocks noGrp="1"/>
          </p:cNvSpPr>
          <p:nvPr>
            <p:ph type="title"/>
          </p:nvPr>
        </p:nvSpPr>
        <p:spPr>
          <a:xfrm>
            <a:off x="1728000" y="756000"/>
            <a:ext cx="6162972" cy="601460"/>
          </a:xfrm>
        </p:spPr>
        <p:txBody>
          <a:bodyPr/>
          <a:lstStyle/>
          <a:p>
            <a:r>
              <a:rPr lang="nl-BE" dirty="0"/>
              <a:t>Chassis-tool VITO</a:t>
            </a:r>
          </a:p>
        </p:txBody>
      </p:sp>
      <p:pic>
        <p:nvPicPr>
          <p:cNvPr id="4" name="Afbeelding 3">
            <a:extLst>
              <a:ext uri="{FF2B5EF4-FFF2-40B4-BE49-F238E27FC236}">
                <a16:creationId xmlns:a16="http://schemas.microsoft.com/office/drawing/2014/main" id="{0B626CFF-D01D-4725-8B26-CE09255BAF5D}"/>
              </a:ext>
            </a:extLst>
          </p:cNvPr>
          <p:cNvPicPr>
            <a:picLocks noChangeAspect="1"/>
          </p:cNvPicPr>
          <p:nvPr/>
        </p:nvPicPr>
        <p:blipFill>
          <a:blip r:embed="rId2"/>
          <a:stretch>
            <a:fillRect/>
          </a:stretch>
        </p:blipFill>
        <p:spPr>
          <a:xfrm>
            <a:off x="8381166" y="6583"/>
            <a:ext cx="3462828" cy="2017951"/>
          </a:xfrm>
          <a:prstGeom prst="rect">
            <a:avLst/>
          </a:prstGeom>
        </p:spPr>
      </p:pic>
      <p:grpSp>
        <p:nvGrpSpPr>
          <p:cNvPr id="6" name="Groep 5">
            <a:extLst>
              <a:ext uri="{FF2B5EF4-FFF2-40B4-BE49-F238E27FC236}">
                <a16:creationId xmlns:a16="http://schemas.microsoft.com/office/drawing/2014/main" id="{09C62B04-112C-4B84-BAC7-2534F406C728}"/>
              </a:ext>
            </a:extLst>
          </p:cNvPr>
          <p:cNvGrpSpPr/>
          <p:nvPr/>
        </p:nvGrpSpPr>
        <p:grpSpPr>
          <a:xfrm>
            <a:off x="273378" y="210817"/>
            <a:ext cx="11448047" cy="6263100"/>
            <a:chOff x="273378" y="210817"/>
            <a:chExt cx="11448047" cy="6263100"/>
          </a:xfrm>
        </p:grpSpPr>
        <p:pic>
          <p:nvPicPr>
            <p:cNvPr id="3" name="Afbeelding 2">
              <a:extLst>
                <a:ext uri="{FF2B5EF4-FFF2-40B4-BE49-F238E27FC236}">
                  <a16:creationId xmlns:a16="http://schemas.microsoft.com/office/drawing/2014/main" id="{4455A8C3-5AD6-4E5A-924F-D6AABA72214A}"/>
                </a:ext>
              </a:extLst>
            </p:cNvPr>
            <p:cNvPicPr>
              <a:picLocks noChangeAspect="1"/>
            </p:cNvPicPr>
            <p:nvPr/>
          </p:nvPicPr>
          <p:blipFill>
            <a:blip r:embed="rId3"/>
            <a:stretch>
              <a:fillRect/>
            </a:stretch>
          </p:blipFill>
          <p:spPr>
            <a:xfrm>
              <a:off x="4809486" y="2732173"/>
              <a:ext cx="6911939" cy="3741744"/>
            </a:xfrm>
            <a:prstGeom prst="rect">
              <a:avLst/>
            </a:prstGeom>
          </p:spPr>
        </p:pic>
        <p:pic>
          <p:nvPicPr>
            <p:cNvPr id="5" name="Afbeelding 4">
              <a:extLst>
                <a:ext uri="{FF2B5EF4-FFF2-40B4-BE49-F238E27FC236}">
                  <a16:creationId xmlns:a16="http://schemas.microsoft.com/office/drawing/2014/main" id="{1197D3E8-19DE-4B94-94AD-FEA88C6109ED}"/>
                </a:ext>
              </a:extLst>
            </p:cNvPr>
            <p:cNvPicPr>
              <a:picLocks noChangeAspect="1"/>
            </p:cNvPicPr>
            <p:nvPr/>
          </p:nvPicPr>
          <p:blipFill>
            <a:blip r:embed="rId4"/>
            <a:stretch>
              <a:fillRect/>
            </a:stretch>
          </p:blipFill>
          <p:spPr>
            <a:xfrm>
              <a:off x="781885" y="210817"/>
              <a:ext cx="6790008" cy="3627434"/>
            </a:xfrm>
            <a:prstGeom prst="rect">
              <a:avLst/>
            </a:prstGeom>
          </p:spPr>
        </p:pic>
        <p:pic>
          <p:nvPicPr>
            <p:cNvPr id="9" name="Afbeelding 8">
              <a:extLst>
                <a:ext uri="{FF2B5EF4-FFF2-40B4-BE49-F238E27FC236}">
                  <a16:creationId xmlns:a16="http://schemas.microsoft.com/office/drawing/2014/main" id="{B4E027C6-3D10-4D5F-BFBF-D93BBAE658C9}"/>
                </a:ext>
              </a:extLst>
            </p:cNvPr>
            <p:cNvPicPr>
              <a:picLocks noChangeAspect="1"/>
            </p:cNvPicPr>
            <p:nvPr/>
          </p:nvPicPr>
          <p:blipFill>
            <a:blip r:embed="rId5"/>
            <a:stretch>
              <a:fillRect/>
            </a:stretch>
          </p:blipFill>
          <p:spPr>
            <a:xfrm>
              <a:off x="273378" y="2205871"/>
              <a:ext cx="1841369" cy="294567"/>
            </a:xfrm>
            <a:prstGeom prst="rect">
              <a:avLst/>
            </a:prstGeom>
          </p:spPr>
        </p:pic>
        <p:sp>
          <p:nvSpPr>
            <p:cNvPr id="10" name="Tekstvak 9">
              <a:extLst>
                <a:ext uri="{FF2B5EF4-FFF2-40B4-BE49-F238E27FC236}">
                  <a16:creationId xmlns:a16="http://schemas.microsoft.com/office/drawing/2014/main" id="{B0E4171D-6AC5-4B05-A99E-B7B2112413E4}"/>
                </a:ext>
              </a:extLst>
            </p:cNvPr>
            <p:cNvSpPr txBox="1"/>
            <p:nvPr/>
          </p:nvSpPr>
          <p:spPr>
            <a:xfrm>
              <a:off x="584462" y="2131106"/>
              <a:ext cx="254524" cy="369332"/>
            </a:xfrm>
            <a:prstGeom prst="rect">
              <a:avLst/>
            </a:prstGeom>
            <a:noFill/>
          </p:spPr>
          <p:txBody>
            <a:bodyPr wrap="square" rtlCol="0">
              <a:spAutoFit/>
            </a:bodyPr>
            <a:lstStyle/>
            <a:p>
              <a:r>
                <a:rPr lang="nl-BE" dirty="0">
                  <a:solidFill>
                    <a:srgbClr val="FF0000"/>
                  </a:solidFill>
                </a:rPr>
                <a:t>3</a:t>
              </a:r>
            </a:p>
          </p:txBody>
        </p:sp>
        <p:pic>
          <p:nvPicPr>
            <p:cNvPr id="7" name="Afbeelding 6">
              <a:extLst>
                <a:ext uri="{FF2B5EF4-FFF2-40B4-BE49-F238E27FC236}">
                  <a16:creationId xmlns:a16="http://schemas.microsoft.com/office/drawing/2014/main" id="{7F4B6108-9DB0-46E1-BE6A-AA658474F093}"/>
                </a:ext>
              </a:extLst>
            </p:cNvPr>
            <p:cNvPicPr>
              <a:picLocks noChangeAspect="1"/>
            </p:cNvPicPr>
            <p:nvPr/>
          </p:nvPicPr>
          <p:blipFill>
            <a:blip r:embed="rId6"/>
            <a:stretch>
              <a:fillRect/>
            </a:stretch>
          </p:blipFill>
          <p:spPr>
            <a:xfrm>
              <a:off x="7564036" y="210817"/>
              <a:ext cx="817130" cy="833351"/>
            </a:xfrm>
            <a:prstGeom prst="rect">
              <a:avLst/>
            </a:prstGeom>
          </p:spPr>
        </p:pic>
        <p:pic>
          <p:nvPicPr>
            <p:cNvPr id="11" name="Afbeelding 10">
              <a:extLst>
                <a:ext uri="{FF2B5EF4-FFF2-40B4-BE49-F238E27FC236}">
                  <a16:creationId xmlns:a16="http://schemas.microsoft.com/office/drawing/2014/main" id="{AFD5BD7A-63AC-4D26-848D-69CC42E3977A}"/>
                </a:ext>
              </a:extLst>
            </p:cNvPr>
            <p:cNvPicPr>
              <a:picLocks noChangeAspect="1"/>
            </p:cNvPicPr>
            <p:nvPr/>
          </p:nvPicPr>
          <p:blipFill>
            <a:blip r:embed="rId7"/>
            <a:stretch>
              <a:fillRect/>
            </a:stretch>
          </p:blipFill>
          <p:spPr>
            <a:xfrm>
              <a:off x="3846136" y="5038058"/>
              <a:ext cx="802373" cy="821786"/>
            </a:xfrm>
            <a:prstGeom prst="rect">
              <a:avLst/>
            </a:prstGeom>
          </p:spPr>
        </p:pic>
        <p:pic>
          <p:nvPicPr>
            <p:cNvPr id="12" name="Afbeelding 11">
              <a:extLst>
                <a:ext uri="{FF2B5EF4-FFF2-40B4-BE49-F238E27FC236}">
                  <a16:creationId xmlns:a16="http://schemas.microsoft.com/office/drawing/2014/main" id="{08B9B358-6D10-4510-B2B9-49DC17DA7033}"/>
                </a:ext>
              </a:extLst>
            </p:cNvPr>
            <p:cNvPicPr>
              <a:picLocks noChangeAspect="1"/>
            </p:cNvPicPr>
            <p:nvPr/>
          </p:nvPicPr>
          <p:blipFill>
            <a:blip r:embed="rId5"/>
            <a:stretch>
              <a:fillRect/>
            </a:stretch>
          </p:blipFill>
          <p:spPr>
            <a:xfrm>
              <a:off x="470575" y="2567885"/>
              <a:ext cx="1841369" cy="601459"/>
            </a:xfrm>
            <a:prstGeom prst="rect">
              <a:avLst/>
            </a:prstGeom>
          </p:spPr>
        </p:pic>
        <p:pic>
          <p:nvPicPr>
            <p:cNvPr id="13" name="Afbeelding 12">
              <a:extLst>
                <a:ext uri="{FF2B5EF4-FFF2-40B4-BE49-F238E27FC236}">
                  <a16:creationId xmlns:a16="http://schemas.microsoft.com/office/drawing/2014/main" id="{78C78DC8-0198-4FA4-82A2-190AC03A0E89}"/>
                </a:ext>
              </a:extLst>
            </p:cNvPr>
            <p:cNvPicPr>
              <a:picLocks noChangeAspect="1"/>
            </p:cNvPicPr>
            <p:nvPr/>
          </p:nvPicPr>
          <p:blipFill>
            <a:blip r:embed="rId5"/>
            <a:stretch>
              <a:fillRect/>
            </a:stretch>
          </p:blipFill>
          <p:spPr>
            <a:xfrm>
              <a:off x="5590901" y="4928306"/>
              <a:ext cx="2129652" cy="601459"/>
            </a:xfrm>
            <a:prstGeom prst="rect">
              <a:avLst/>
            </a:prstGeom>
          </p:spPr>
        </p:pic>
      </p:grpSp>
    </p:spTree>
    <p:extLst>
      <p:ext uri="{BB962C8B-B14F-4D97-AF65-F5344CB8AC3E}">
        <p14:creationId xmlns:p14="http://schemas.microsoft.com/office/powerpoint/2010/main" val="216702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t>Aanvraag vergunning</a:t>
            </a:r>
          </a:p>
          <a:p>
            <a:pPr marL="285750" indent="-285750">
              <a:lnSpc>
                <a:spcPct val="100000"/>
              </a:lnSpc>
              <a:spcBef>
                <a:spcPts val="0"/>
              </a:spcBef>
              <a:spcAft>
                <a:spcPts val="600"/>
              </a:spcAft>
              <a:buFont typeface="Arial" panose="020B0604020202020204" pitchFamily="34" charset="0"/>
              <a:buChar char="•"/>
            </a:pPr>
            <a:r>
              <a:rPr lang="nl-BE" sz="3200" dirty="0"/>
              <a:t>Behandeling vergunning</a:t>
            </a:r>
          </a:p>
          <a:p>
            <a:pPr marL="457200" indent="-457200">
              <a:lnSpc>
                <a:spcPct val="100000"/>
              </a:lnSpc>
              <a:spcBef>
                <a:spcPts val="0"/>
              </a:spcBef>
              <a:spcAft>
                <a:spcPts val="600"/>
              </a:spcAft>
              <a:buFontTx/>
              <a:buChar char="-"/>
            </a:pPr>
            <a:r>
              <a:rPr lang="nl-BE" sz="2400" dirty="0"/>
              <a:t>Exploitant</a:t>
            </a:r>
          </a:p>
          <a:p>
            <a:pPr marL="457200" indent="-457200">
              <a:lnSpc>
                <a:spcPct val="100000"/>
              </a:lnSpc>
              <a:spcBef>
                <a:spcPts val="0"/>
              </a:spcBef>
              <a:spcAft>
                <a:spcPts val="600"/>
              </a:spcAft>
              <a:buFontTx/>
              <a:buChar char="-"/>
            </a:pPr>
            <a:r>
              <a:rPr lang="nl-BE" sz="2400" dirty="0"/>
              <a:t>Voertuig(en)</a:t>
            </a:r>
          </a:p>
          <a:p>
            <a:pPr marL="285750" indent="-285750">
              <a:lnSpc>
                <a:spcPct val="100000"/>
              </a:lnSpc>
              <a:spcBef>
                <a:spcPts val="0"/>
              </a:spcBef>
              <a:spcAft>
                <a:spcPts val="600"/>
              </a:spcAft>
              <a:buFont typeface="Arial" panose="020B0604020202020204" pitchFamily="34" charset="0"/>
              <a:buChar char="•"/>
            </a:pPr>
            <a:r>
              <a:rPr lang="nl-BE" sz="3200" dirty="0"/>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08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083EBFE-CA14-493B-ADC4-531C089D6FF0}"/>
              </a:ext>
            </a:extLst>
          </p:cNvPr>
          <p:cNvPicPr>
            <a:picLocks noChangeAspect="1"/>
          </p:cNvPicPr>
          <p:nvPr/>
        </p:nvPicPr>
        <p:blipFill>
          <a:blip r:embed="rId2"/>
          <a:stretch>
            <a:fillRect/>
          </a:stretch>
        </p:blipFill>
        <p:spPr>
          <a:xfrm>
            <a:off x="1066364" y="644615"/>
            <a:ext cx="10059272" cy="5022015"/>
          </a:xfrm>
          <a:prstGeom prst="rect">
            <a:avLst/>
          </a:prstGeom>
        </p:spPr>
      </p:pic>
      <p:pic>
        <p:nvPicPr>
          <p:cNvPr id="4" name="Afbeelding 3">
            <a:extLst>
              <a:ext uri="{FF2B5EF4-FFF2-40B4-BE49-F238E27FC236}">
                <a16:creationId xmlns:a16="http://schemas.microsoft.com/office/drawing/2014/main" id="{DB083A15-63DB-402B-BBC2-ECCD8A8E2BFE}"/>
              </a:ext>
            </a:extLst>
          </p:cNvPr>
          <p:cNvPicPr>
            <a:picLocks noChangeAspect="1"/>
          </p:cNvPicPr>
          <p:nvPr/>
        </p:nvPicPr>
        <p:blipFill>
          <a:blip r:embed="rId3"/>
          <a:stretch>
            <a:fillRect/>
          </a:stretch>
        </p:blipFill>
        <p:spPr>
          <a:xfrm>
            <a:off x="3110080" y="1847653"/>
            <a:ext cx="1841369" cy="539266"/>
          </a:xfrm>
          <a:prstGeom prst="rect">
            <a:avLst/>
          </a:prstGeom>
        </p:spPr>
      </p:pic>
    </p:spTree>
    <p:extLst>
      <p:ext uri="{BB962C8B-B14F-4D97-AF65-F5344CB8AC3E}">
        <p14:creationId xmlns:p14="http://schemas.microsoft.com/office/powerpoint/2010/main" val="87433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8F3168-08E2-4E7E-8624-23D56D4E6F61}"/>
              </a:ext>
            </a:extLst>
          </p:cNvPr>
          <p:cNvPicPr>
            <a:picLocks noChangeAspect="1"/>
          </p:cNvPicPr>
          <p:nvPr/>
        </p:nvPicPr>
        <p:blipFill>
          <a:blip r:embed="rId2"/>
          <a:stretch>
            <a:fillRect/>
          </a:stretch>
        </p:blipFill>
        <p:spPr>
          <a:xfrm>
            <a:off x="322118" y="473075"/>
            <a:ext cx="11710555" cy="5080577"/>
          </a:xfrm>
          <a:prstGeom prst="rect">
            <a:avLst/>
          </a:prstGeom>
        </p:spPr>
      </p:pic>
    </p:spTree>
    <p:extLst>
      <p:ext uri="{BB962C8B-B14F-4D97-AF65-F5344CB8AC3E}">
        <p14:creationId xmlns:p14="http://schemas.microsoft.com/office/powerpoint/2010/main" val="1613896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083EBFE-CA14-493B-ADC4-531C089D6FF0}"/>
              </a:ext>
            </a:extLst>
          </p:cNvPr>
          <p:cNvPicPr>
            <a:picLocks noChangeAspect="1"/>
          </p:cNvPicPr>
          <p:nvPr/>
        </p:nvPicPr>
        <p:blipFill>
          <a:blip r:embed="rId2"/>
          <a:stretch>
            <a:fillRect/>
          </a:stretch>
        </p:blipFill>
        <p:spPr>
          <a:xfrm>
            <a:off x="1066364" y="644615"/>
            <a:ext cx="10059272" cy="5022015"/>
          </a:xfrm>
          <a:prstGeom prst="rect">
            <a:avLst/>
          </a:prstGeom>
        </p:spPr>
      </p:pic>
      <p:pic>
        <p:nvPicPr>
          <p:cNvPr id="4" name="Afbeelding 3">
            <a:extLst>
              <a:ext uri="{FF2B5EF4-FFF2-40B4-BE49-F238E27FC236}">
                <a16:creationId xmlns:a16="http://schemas.microsoft.com/office/drawing/2014/main" id="{4BCD4B7A-222E-4532-BA0C-CABD1B58299D}"/>
              </a:ext>
            </a:extLst>
          </p:cNvPr>
          <p:cNvPicPr>
            <a:picLocks noChangeAspect="1"/>
          </p:cNvPicPr>
          <p:nvPr/>
        </p:nvPicPr>
        <p:blipFill>
          <a:blip r:embed="rId3"/>
          <a:stretch>
            <a:fillRect/>
          </a:stretch>
        </p:blipFill>
        <p:spPr>
          <a:xfrm>
            <a:off x="3128934" y="2256800"/>
            <a:ext cx="1841369" cy="601459"/>
          </a:xfrm>
          <a:prstGeom prst="rect">
            <a:avLst/>
          </a:prstGeom>
        </p:spPr>
      </p:pic>
    </p:spTree>
    <p:extLst>
      <p:ext uri="{BB962C8B-B14F-4D97-AF65-F5344CB8AC3E}">
        <p14:creationId xmlns:p14="http://schemas.microsoft.com/office/powerpoint/2010/main" val="1453936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a:extLst>
              <a:ext uri="{FF2B5EF4-FFF2-40B4-BE49-F238E27FC236}">
                <a16:creationId xmlns:a16="http://schemas.microsoft.com/office/drawing/2014/main" id="{59018D70-1377-4A05-B98C-6D2A12A4DBDA}"/>
              </a:ext>
            </a:extLst>
          </p:cNvPr>
          <p:cNvGrpSpPr/>
          <p:nvPr/>
        </p:nvGrpSpPr>
        <p:grpSpPr>
          <a:xfrm>
            <a:off x="-83195" y="103039"/>
            <a:ext cx="12940814" cy="6450997"/>
            <a:chOff x="291943" y="126486"/>
            <a:chExt cx="12940814" cy="6450997"/>
          </a:xfrm>
        </p:grpSpPr>
        <p:pic>
          <p:nvPicPr>
            <p:cNvPr id="8" name="Afbeelding 7">
              <a:extLst>
                <a:ext uri="{FF2B5EF4-FFF2-40B4-BE49-F238E27FC236}">
                  <a16:creationId xmlns:a16="http://schemas.microsoft.com/office/drawing/2014/main" id="{1017FE44-6714-4996-ADD6-B2F87F68C1FD}"/>
                </a:ext>
              </a:extLst>
            </p:cNvPr>
            <p:cNvPicPr>
              <a:picLocks noChangeAspect="1"/>
            </p:cNvPicPr>
            <p:nvPr/>
          </p:nvPicPr>
          <p:blipFill>
            <a:blip r:embed="rId2"/>
            <a:stretch>
              <a:fillRect/>
            </a:stretch>
          </p:blipFill>
          <p:spPr>
            <a:xfrm>
              <a:off x="5365956" y="3872149"/>
              <a:ext cx="6020322" cy="2705334"/>
            </a:xfrm>
            <a:prstGeom prst="rect">
              <a:avLst/>
            </a:prstGeom>
          </p:spPr>
        </p:pic>
        <p:pic>
          <p:nvPicPr>
            <p:cNvPr id="4" name="Afbeelding 3">
              <a:extLst>
                <a:ext uri="{FF2B5EF4-FFF2-40B4-BE49-F238E27FC236}">
                  <a16:creationId xmlns:a16="http://schemas.microsoft.com/office/drawing/2014/main" id="{A45D9E50-115D-4175-859C-7F8C910FC627}"/>
                </a:ext>
              </a:extLst>
            </p:cNvPr>
            <p:cNvPicPr>
              <a:picLocks noChangeAspect="1"/>
            </p:cNvPicPr>
            <p:nvPr/>
          </p:nvPicPr>
          <p:blipFill>
            <a:blip r:embed="rId3"/>
            <a:stretch>
              <a:fillRect/>
            </a:stretch>
          </p:blipFill>
          <p:spPr>
            <a:xfrm>
              <a:off x="291943" y="1314302"/>
              <a:ext cx="10440305" cy="2880610"/>
            </a:xfrm>
            <a:prstGeom prst="rect">
              <a:avLst/>
            </a:prstGeom>
          </p:spPr>
        </p:pic>
        <p:pic>
          <p:nvPicPr>
            <p:cNvPr id="3" name="Afbeelding 2">
              <a:extLst>
                <a:ext uri="{FF2B5EF4-FFF2-40B4-BE49-F238E27FC236}">
                  <a16:creationId xmlns:a16="http://schemas.microsoft.com/office/drawing/2014/main" id="{BDC39C76-2857-4053-8289-9E203015FC5E}"/>
                </a:ext>
              </a:extLst>
            </p:cNvPr>
            <p:cNvPicPr>
              <a:picLocks noChangeAspect="1"/>
            </p:cNvPicPr>
            <p:nvPr/>
          </p:nvPicPr>
          <p:blipFill>
            <a:blip r:embed="rId4"/>
            <a:stretch>
              <a:fillRect/>
            </a:stretch>
          </p:blipFill>
          <p:spPr>
            <a:xfrm>
              <a:off x="346221" y="126486"/>
              <a:ext cx="9541067" cy="2438611"/>
            </a:xfrm>
            <a:prstGeom prst="rect">
              <a:avLst/>
            </a:prstGeom>
          </p:spPr>
        </p:pic>
        <p:pic>
          <p:nvPicPr>
            <p:cNvPr id="6" name="Afbeelding 5">
              <a:extLst>
                <a:ext uri="{FF2B5EF4-FFF2-40B4-BE49-F238E27FC236}">
                  <a16:creationId xmlns:a16="http://schemas.microsoft.com/office/drawing/2014/main" id="{3DCF61F9-EB77-43AE-8422-5031F210CD90}"/>
                </a:ext>
              </a:extLst>
            </p:cNvPr>
            <p:cNvPicPr>
              <a:picLocks noChangeAspect="1"/>
            </p:cNvPicPr>
            <p:nvPr/>
          </p:nvPicPr>
          <p:blipFill>
            <a:blip r:embed="rId5"/>
            <a:stretch>
              <a:fillRect/>
            </a:stretch>
          </p:blipFill>
          <p:spPr>
            <a:xfrm>
              <a:off x="5116754" y="3227058"/>
              <a:ext cx="8116003" cy="1737511"/>
            </a:xfrm>
            <a:prstGeom prst="rect">
              <a:avLst/>
            </a:prstGeom>
          </p:spPr>
        </p:pic>
        <p:pic>
          <p:nvPicPr>
            <p:cNvPr id="9" name="Afbeelding 8">
              <a:extLst>
                <a:ext uri="{FF2B5EF4-FFF2-40B4-BE49-F238E27FC236}">
                  <a16:creationId xmlns:a16="http://schemas.microsoft.com/office/drawing/2014/main" id="{C6360DA9-84FB-4F68-8797-1FB81F5906E8}"/>
                </a:ext>
              </a:extLst>
            </p:cNvPr>
            <p:cNvPicPr>
              <a:picLocks noChangeAspect="1"/>
            </p:cNvPicPr>
            <p:nvPr/>
          </p:nvPicPr>
          <p:blipFill>
            <a:blip r:embed="rId6"/>
            <a:stretch>
              <a:fillRect/>
            </a:stretch>
          </p:blipFill>
          <p:spPr>
            <a:xfrm>
              <a:off x="6804838" y="3879709"/>
              <a:ext cx="5311600" cy="1356478"/>
            </a:xfrm>
            <a:prstGeom prst="rect">
              <a:avLst/>
            </a:prstGeom>
          </p:spPr>
        </p:pic>
        <p:grpSp>
          <p:nvGrpSpPr>
            <p:cNvPr id="12" name="Groep 11">
              <a:extLst>
                <a:ext uri="{FF2B5EF4-FFF2-40B4-BE49-F238E27FC236}">
                  <a16:creationId xmlns:a16="http://schemas.microsoft.com/office/drawing/2014/main" id="{5D16D369-8666-4233-8D11-D6969BBD7654}"/>
                </a:ext>
              </a:extLst>
            </p:cNvPr>
            <p:cNvGrpSpPr/>
            <p:nvPr/>
          </p:nvGrpSpPr>
          <p:grpSpPr>
            <a:xfrm>
              <a:off x="6437404" y="1373835"/>
              <a:ext cx="3597402" cy="752346"/>
              <a:chOff x="859878" y="2771629"/>
              <a:chExt cx="2291049" cy="480618"/>
            </a:xfrm>
          </p:grpSpPr>
          <p:pic>
            <p:nvPicPr>
              <p:cNvPr id="13" name="Afbeelding 12">
                <a:extLst>
                  <a:ext uri="{FF2B5EF4-FFF2-40B4-BE49-F238E27FC236}">
                    <a16:creationId xmlns:a16="http://schemas.microsoft.com/office/drawing/2014/main" id="{43067C8E-AE6C-43B1-950F-19E8031168DF}"/>
                  </a:ext>
                </a:extLst>
              </p:cNvPr>
              <p:cNvPicPr>
                <a:picLocks noChangeAspect="1"/>
              </p:cNvPicPr>
              <p:nvPr/>
            </p:nvPicPr>
            <p:blipFill>
              <a:blip r:embed="rId7"/>
              <a:stretch>
                <a:fillRect/>
              </a:stretch>
            </p:blipFill>
            <p:spPr>
              <a:xfrm>
                <a:off x="859878" y="2771629"/>
                <a:ext cx="2291049" cy="480618"/>
              </a:xfrm>
              <a:prstGeom prst="rect">
                <a:avLst/>
              </a:prstGeom>
            </p:spPr>
          </p:pic>
          <p:sp>
            <p:nvSpPr>
              <p:cNvPr id="14" name="Tekstvak 13">
                <a:extLst>
                  <a:ext uri="{FF2B5EF4-FFF2-40B4-BE49-F238E27FC236}">
                    <a16:creationId xmlns:a16="http://schemas.microsoft.com/office/drawing/2014/main" id="{B5B43394-03D7-4B1B-9CCA-49BA2421BDA8}"/>
                  </a:ext>
                </a:extLst>
              </p:cNvPr>
              <p:cNvSpPr txBox="1"/>
              <p:nvPr/>
            </p:nvSpPr>
            <p:spPr>
              <a:xfrm>
                <a:off x="1170961" y="2797249"/>
                <a:ext cx="316681" cy="369332"/>
              </a:xfrm>
              <a:prstGeom prst="rect">
                <a:avLst/>
              </a:prstGeom>
              <a:noFill/>
            </p:spPr>
            <p:txBody>
              <a:bodyPr wrap="square" rtlCol="0">
                <a:spAutoFit/>
              </a:bodyPr>
              <a:lstStyle/>
              <a:p>
                <a:r>
                  <a:rPr lang="nl-BE" dirty="0">
                    <a:solidFill>
                      <a:srgbClr val="FF0000"/>
                    </a:solidFill>
                  </a:rPr>
                  <a:t>1</a:t>
                </a:r>
              </a:p>
            </p:txBody>
          </p:sp>
        </p:grpSp>
        <p:grpSp>
          <p:nvGrpSpPr>
            <p:cNvPr id="15" name="Groep 14">
              <a:extLst>
                <a:ext uri="{FF2B5EF4-FFF2-40B4-BE49-F238E27FC236}">
                  <a16:creationId xmlns:a16="http://schemas.microsoft.com/office/drawing/2014/main" id="{8D3148FE-3AC3-4183-AA1A-E06991B2C244}"/>
                </a:ext>
              </a:extLst>
            </p:cNvPr>
            <p:cNvGrpSpPr/>
            <p:nvPr/>
          </p:nvGrpSpPr>
          <p:grpSpPr>
            <a:xfrm>
              <a:off x="3652285" y="3003206"/>
              <a:ext cx="1591090" cy="662768"/>
              <a:chOff x="859878" y="2771629"/>
              <a:chExt cx="2291049" cy="480618"/>
            </a:xfrm>
          </p:grpSpPr>
          <p:pic>
            <p:nvPicPr>
              <p:cNvPr id="16" name="Afbeelding 15">
                <a:extLst>
                  <a:ext uri="{FF2B5EF4-FFF2-40B4-BE49-F238E27FC236}">
                    <a16:creationId xmlns:a16="http://schemas.microsoft.com/office/drawing/2014/main" id="{0FF91BCF-9455-4AFF-9756-C24A994466E3}"/>
                  </a:ext>
                </a:extLst>
              </p:cNvPr>
              <p:cNvPicPr>
                <a:picLocks noChangeAspect="1"/>
              </p:cNvPicPr>
              <p:nvPr/>
            </p:nvPicPr>
            <p:blipFill>
              <a:blip r:embed="rId7"/>
              <a:stretch>
                <a:fillRect/>
              </a:stretch>
            </p:blipFill>
            <p:spPr>
              <a:xfrm>
                <a:off x="859878" y="2771629"/>
                <a:ext cx="2291049" cy="480618"/>
              </a:xfrm>
              <a:prstGeom prst="rect">
                <a:avLst/>
              </a:prstGeom>
            </p:spPr>
          </p:pic>
          <p:sp>
            <p:nvSpPr>
              <p:cNvPr id="17" name="Tekstvak 16">
                <a:extLst>
                  <a:ext uri="{FF2B5EF4-FFF2-40B4-BE49-F238E27FC236}">
                    <a16:creationId xmlns:a16="http://schemas.microsoft.com/office/drawing/2014/main" id="{A772AE88-A086-45DA-ABC9-F361857FE3F7}"/>
                  </a:ext>
                </a:extLst>
              </p:cNvPr>
              <p:cNvSpPr txBox="1"/>
              <p:nvPr/>
            </p:nvSpPr>
            <p:spPr>
              <a:xfrm>
                <a:off x="1170961" y="2797249"/>
                <a:ext cx="316681" cy="267828"/>
              </a:xfrm>
              <a:prstGeom prst="rect">
                <a:avLst/>
              </a:prstGeom>
              <a:noFill/>
            </p:spPr>
            <p:txBody>
              <a:bodyPr wrap="square" rtlCol="0">
                <a:spAutoFit/>
              </a:bodyPr>
              <a:lstStyle/>
              <a:p>
                <a:r>
                  <a:rPr lang="nl-BE" dirty="0">
                    <a:solidFill>
                      <a:srgbClr val="FF0000"/>
                    </a:solidFill>
                  </a:rPr>
                  <a:t>2</a:t>
                </a:r>
              </a:p>
            </p:txBody>
          </p:sp>
        </p:grpSp>
        <p:grpSp>
          <p:nvGrpSpPr>
            <p:cNvPr id="18" name="Groep 17">
              <a:extLst>
                <a:ext uri="{FF2B5EF4-FFF2-40B4-BE49-F238E27FC236}">
                  <a16:creationId xmlns:a16="http://schemas.microsoft.com/office/drawing/2014/main" id="{30E12A98-2D8A-42D0-9A6B-83EDC4466E33}"/>
                </a:ext>
              </a:extLst>
            </p:cNvPr>
            <p:cNvGrpSpPr/>
            <p:nvPr/>
          </p:nvGrpSpPr>
          <p:grpSpPr>
            <a:xfrm>
              <a:off x="1224362" y="3642694"/>
              <a:ext cx="2291049" cy="480618"/>
              <a:chOff x="859878" y="2771629"/>
              <a:chExt cx="2291049" cy="480618"/>
            </a:xfrm>
          </p:grpSpPr>
          <p:pic>
            <p:nvPicPr>
              <p:cNvPr id="19" name="Afbeelding 18">
                <a:extLst>
                  <a:ext uri="{FF2B5EF4-FFF2-40B4-BE49-F238E27FC236}">
                    <a16:creationId xmlns:a16="http://schemas.microsoft.com/office/drawing/2014/main" id="{66989270-13E3-4070-852C-E329B2544AF4}"/>
                  </a:ext>
                </a:extLst>
              </p:cNvPr>
              <p:cNvPicPr>
                <a:picLocks noChangeAspect="1"/>
              </p:cNvPicPr>
              <p:nvPr/>
            </p:nvPicPr>
            <p:blipFill>
              <a:blip r:embed="rId7"/>
              <a:stretch>
                <a:fillRect/>
              </a:stretch>
            </p:blipFill>
            <p:spPr>
              <a:xfrm>
                <a:off x="859878" y="2771629"/>
                <a:ext cx="2291049" cy="480618"/>
              </a:xfrm>
              <a:prstGeom prst="rect">
                <a:avLst/>
              </a:prstGeom>
            </p:spPr>
          </p:pic>
          <p:sp>
            <p:nvSpPr>
              <p:cNvPr id="20" name="Tekstvak 19">
                <a:extLst>
                  <a:ext uri="{FF2B5EF4-FFF2-40B4-BE49-F238E27FC236}">
                    <a16:creationId xmlns:a16="http://schemas.microsoft.com/office/drawing/2014/main" id="{BC1B8E7E-0AE1-4BAA-8761-C606544CD382}"/>
                  </a:ext>
                </a:extLst>
              </p:cNvPr>
              <p:cNvSpPr txBox="1"/>
              <p:nvPr/>
            </p:nvSpPr>
            <p:spPr>
              <a:xfrm>
                <a:off x="1170961" y="2797249"/>
                <a:ext cx="316681" cy="369332"/>
              </a:xfrm>
              <a:prstGeom prst="rect">
                <a:avLst/>
              </a:prstGeom>
              <a:noFill/>
            </p:spPr>
            <p:txBody>
              <a:bodyPr wrap="square" rtlCol="0">
                <a:spAutoFit/>
              </a:bodyPr>
              <a:lstStyle/>
              <a:p>
                <a:r>
                  <a:rPr lang="nl-BE" dirty="0">
                    <a:solidFill>
                      <a:srgbClr val="FF0000"/>
                    </a:solidFill>
                  </a:rPr>
                  <a:t>3</a:t>
                </a:r>
              </a:p>
            </p:txBody>
          </p:sp>
        </p:grpSp>
        <p:grpSp>
          <p:nvGrpSpPr>
            <p:cNvPr id="21" name="Groep 20">
              <a:extLst>
                <a:ext uri="{FF2B5EF4-FFF2-40B4-BE49-F238E27FC236}">
                  <a16:creationId xmlns:a16="http://schemas.microsoft.com/office/drawing/2014/main" id="{2725FD8B-3C36-4D52-961A-FE0F69B2F6A1}"/>
                </a:ext>
              </a:extLst>
            </p:cNvPr>
            <p:cNvGrpSpPr/>
            <p:nvPr/>
          </p:nvGrpSpPr>
          <p:grpSpPr>
            <a:xfrm>
              <a:off x="6277593" y="4113539"/>
              <a:ext cx="2291049" cy="851030"/>
              <a:chOff x="859878" y="2771629"/>
              <a:chExt cx="2291049" cy="480618"/>
            </a:xfrm>
          </p:grpSpPr>
          <p:pic>
            <p:nvPicPr>
              <p:cNvPr id="22" name="Afbeelding 21">
                <a:extLst>
                  <a:ext uri="{FF2B5EF4-FFF2-40B4-BE49-F238E27FC236}">
                    <a16:creationId xmlns:a16="http://schemas.microsoft.com/office/drawing/2014/main" id="{E853143C-095C-4FC6-A201-19B9DEC28129}"/>
                  </a:ext>
                </a:extLst>
              </p:cNvPr>
              <p:cNvPicPr>
                <a:picLocks noChangeAspect="1"/>
              </p:cNvPicPr>
              <p:nvPr/>
            </p:nvPicPr>
            <p:blipFill>
              <a:blip r:embed="rId7"/>
              <a:stretch>
                <a:fillRect/>
              </a:stretch>
            </p:blipFill>
            <p:spPr>
              <a:xfrm>
                <a:off x="859878" y="2771629"/>
                <a:ext cx="2291049" cy="480618"/>
              </a:xfrm>
              <a:prstGeom prst="rect">
                <a:avLst/>
              </a:prstGeom>
            </p:spPr>
          </p:pic>
          <p:sp>
            <p:nvSpPr>
              <p:cNvPr id="23" name="Tekstvak 22">
                <a:extLst>
                  <a:ext uri="{FF2B5EF4-FFF2-40B4-BE49-F238E27FC236}">
                    <a16:creationId xmlns:a16="http://schemas.microsoft.com/office/drawing/2014/main" id="{11E4097D-60AB-419B-9E91-78F592600F8C}"/>
                  </a:ext>
                </a:extLst>
              </p:cNvPr>
              <p:cNvSpPr txBox="1"/>
              <p:nvPr/>
            </p:nvSpPr>
            <p:spPr>
              <a:xfrm>
                <a:off x="1170961" y="2797249"/>
                <a:ext cx="316681" cy="208580"/>
              </a:xfrm>
              <a:prstGeom prst="rect">
                <a:avLst/>
              </a:prstGeom>
              <a:noFill/>
            </p:spPr>
            <p:txBody>
              <a:bodyPr wrap="square" rtlCol="0">
                <a:spAutoFit/>
              </a:bodyPr>
              <a:lstStyle/>
              <a:p>
                <a:r>
                  <a:rPr lang="nl-BE" dirty="0">
                    <a:solidFill>
                      <a:srgbClr val="FF0000"/>
                    </a:solidFill>
                  </a:rPr>
                  <a:t>4</a:t>
                </a:r>
              </a:p>
            </p:txBody>
          </p:sp>
        </p:grpSp>
        <p:grpSp>
          <p:nvGrpSpPr>
            <p:cNvPr id="24" name="Groep 23">
              <a:extLst>
                <a:ext uri="{FF2B5EF4-FFF2-40B4-BE49-F238E27FC236}">
                  <a16:creationId xmlns:a16="http://schemas.microsoft.com/office/drawing/2014/main" id="{0D570DF1-4BC2-4A2C-AF0A-02325D244710}"/>
                </a:ext>
              </a:extLst>
            </p:cNvPr>
            <p:cNvGrpSpPr/>
            <p:nvPr/>
          </p:nvGrpSpPr>
          <p:grpSpPr>
            <a:xfrm>
              <a:off x="9586724" y="4897718"/>
              <a:ext cx="2291049" cy="480618"/>
              <a:chOff x="859878" y="2771629"/>
              <a:chExt cx="2291049" cy="480618"/>
            </a:xfrm>
          </p:grpSpPr>
          <p:pic>
            <p:nvPicPr>
              <p:cNvPr id="25" name="Afbeelding 24">
                <a:extLst>
                  <a:ext uri="{FF2B5EF4-FFF2-40B4-BE49-F238E27FC236}">
                    <a16:creationId xmlns:a16="http://schemas.microsoft.com/office/drawing/2014/main" id="{2C83CF36-4569-49D0-93C6-C561958B3C43}"/>
                  </a:ext>
                </a:extLst>
              </p:cNvPr>
              <p:cNvPicPr>
                <a:picLocks noChangeAspect="1"/>
              </p:cNvPicPr>
              <p:nvPr/>
            </p:nvPicPr>
            <p:blipFill>
              <a:blip r:embed="rId7"/>
              <a:stretch>
                <a:fillRect/>
              </a:stretch>
            </p:blipFill>
            <p:spPr>
              <a:xfrm>
                <a:off x="859878" y="2771629"/>
                <a:ext cx="2291049" cy="480618"/>
              </a:xfrm>
              <a:prstGeom prst="rect">
                <a:avLst/>
              </a:prstGeom>
            </p:spPr>
          </p:pic>
          <p:sp>
            <p:nvSpPr>
              <p:cNvPr id="26" name="Tekstvak 25">
                <a:extLst>
                  <a:ext uri="{FF2B5EF4-FFF2-40B4-BE49-F238E27FC236}">
                    <a16:creationId xmlns:a16="http://schemas.microsoft.com/office/drawing/2014/main" id="{DB12C070-FC9A-4152-A309-680474FCD585}"/>
                  </a:ext>
                </a:extLst>
              </p:cNvPr>
              <p:cNvSpPr txBox="1"/>
              <p:nvPr/>
            </p:nvSpPr>
            <p:spPr>
              <a:xfrm>
                <a:off x="1170961" y="2797249"/>
                <a:ext cx="316681" cy="369332"/>
              </a:xfrm>
              <a:prstGeom prst="rect">
                <a:avLst/>
              </a:prstGeom>
              <a:noFill/>
            </p:spPr>
            <p:txBody>
              <a:bodyPr wrap="square" rtlCol="0">
                <a:spAutoFit/>
              </a:bodyPr>
              <a:lstStyle/>
              <a:p>
                <a:r>
                  <a:rPr lang="nl-BE" dirty="0">
                    <a:solidFill>
                      <a:srgbClr val="FF0000"/>
                    </a:solidFill>
                  </a:rPr>
                  <a:t>5</a:t>
                </a:r>
              </a:p>
            </p:txBody>
          </p:sp>
        </p:grpSp>
        <p:pic>
          <p:nvPicPr>
            <p:cNvPr id="7" name="Afbeelding 6">
              <a:extLst>
                <a:ext uri="{FF2B5EF4-FFF2-40B4-BE49-F238E27FC236}">
                  <a16:creationId xmlns:a16="http://schemas.microsoft.com/office/drawing/2014/main" id="{661C9057-26F4-4530-9536-12B105B30C69}"/>
                </a:ext>
              </a:extLst>
            </p:cNvPr>
            <p:cNvPicPr>
              <a:picLocks noChangeAspect="1"/>
            </p:cNvPicPr>
            <p:nvPr/>
          </p:nvPicPr>
          <p:blipFill>
            <a:blip r:embed="rId8"/>
            <a:stretch>
              <a:fillRect/>
            </a:stretch>
          </p:blipFill>
          <p:spPr>
            <a:xfrm>
              <a:off x="8405321" y="5279246"/>
              <a:ext cx="1265030" cy="1204064"/>
            </a:xfrm>
            <a:prstGeom prst="rect">
              <a:avLst/>
            </a:prstGeom>
          </p:spPr>
        </p:pic>
      </p:grpSp>
    </p:spTree>
    <p:extLst>
      <p:ext uri="{BB962C8B-B14F-4D97-AF65-F5344CB8AC3E}">
        <p14:creationId xmlns:p14="http://schemas.microsoft.com/office/powerpoint/2010/main" val="3368863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5D9E50-115D-4175-859C-7F8C910FC627}"/>
              </a:ext>
            </a:extLst>
          </p:cNvPr>
          <p:cNvPicPr>
            <a:picLocks noChangeAspect="1"/>
          </p:cNvPicPr>
          <p:nvPr/>
        </p:nvPicPr>
        <p:blipFill>
          <a:blip r:embed="rId2"/>
          <a:stretch>
            <a:fillRect/>
          </a:stretch>
        </p:blipFill>
        <p:spPr>
          <a:xfrm>
            <a:off x="-572482" y="761047"/>
            <a:ext cx="10440305" cy="2880610"/>
          </a:xfrm>
          <a:prstGeom prst="rect">
            <a:avLst/>
          </a:prstGeom>
        </p:spPr>
      </p:pic>
      <p:pic>
        <p:nvPicPr>
          <p:cNvPr id="5" name="Afbeelding 4">
            <a:extLst>
              <a:ext uri="{FF2B5EF4-FFF2-40B4-BE49-F238E27FC236}">
                <a16:creationId xmlns:a16="http://schemas.microsoft.com/office/drawing/2014/main" id="{76B054BF-01EB-4EB8-958E-81FE8A6BE188}"/>
              </a:ext>
            </a:extLst>
          </p:cNvPr>
          <p:cNvPicPr>
            <a:picLocks noChangeAspect="1"/>
          </p:cNvPicPr>
          <p:nvPr/>
        </p:nvPicPr>
        <p:blipFill>
          <a:blip r:embed="rId3"/>
          <a:stretch>
            <a:fillRect/>
          </a:stretch>
        </p:blipFill>
        <p:spPr>
          <a:xfrm>
            <a:off x="-788778" y="524191"/>
            <a:ext cx="9838273" cy="2453853"/>
          </a:xfrm>
          <a:prstGeom prst="rect">
            <a:avLst/>
          </a:prstGeom>
        </p:spPr>
      </p:pic>
      <p:pic>
        <p:nvPicPr>
          <p:cNvPr id="3" name="Afbeelding 2">
            <a:extLst>
              <a:ext uri="{FF2B5EF4-FFF2-40B4-BE49-F238E27FC236}">
                <a16:creationId xmlns:a16="http://schemas.microsoft.com/office/drawing/2014/main" id="{BDC39C76-2857-4053-8289-9E203015FC5E}"/>
              </a:ext>
            </a:extLst>
          </p:cNvPr>
          <p:cNvPicPr>
            <a:picLocks noChangeAspect="1"/>
          </p:cNvPicPr>
          <p:nvPr/>
        </p:nvPicPr>
        <p:blipFill>
          <a:blip r:embed="rId4"/>
          <a:stretch>
            <a:fillRect/>
          </a:stretch>
        </p:blipFill>
        <p:spPr>
          <a:xfrm>
            <a:off x="0" y="31853"/>
            <a:ext cx="8037380" cy="2054282"/>
          </a:xfrm>
          <a:prstGeom prst="rect">
            <a:avLst/>
          </a:prstGeom>
        </p:spPr>
      </p:pic>
      <p:grpSp>
        <p:nvGrpSpPr>
          <p:cNvPr id="15" name="Groep 14">
            <a:extLst>
              <a:ext uri="{FF2B5EF4-FFF2-40B4-BE49-F238E27FC236}">
                <a16:creationId xmlns:a16="http://schemas.microsoft.com/office/drawing/2014/main" id="{8D3148FE-3AC3-4183-AA1A-E06991B2C244}"/>
              </a:ext>
            </a:extLst>
          </p:cNvPr>
          <p:cNvGrpSpPr/>
          <p:nvPr/>
        </p:nvGrpSpPr>
        <p:grpSpPr>
          <a:xfrm>
            <a:off x="1840267" y="2154490"/>
            <a:ext cx="1391234" cy="662768"/>
            <a:chOff x="859878" y="2771629"/>
            <a:chExt cx="2291049" cy="480618"/>
          </a:xfrm>
        </p:grpSpPr>
        <p:pic>
          <p:nvPicPr>
            <p:cNvPr id="16" name="Afbeelding 15">
              <a:extLst>
                <a:ext uri="{FF2B5EF4-FFF2-40B4-BE49-F238E27FC236}">
                  <a16:creationId xmlns:a16="http://schemas.microsoft.com/office/drawing/2014/main" id="{0FF91BCF-9455-4AFF-9756-C24A994466E3}"/>
                </a:ext>
              </a:extLst>
            </p:cNvPr>
            <p:cNvPicPr>
              <a:picLocks noChangeAspect="1"/>
            </p:cNvPicPr>
            <p:nvPr/>
          </p:nvPicPr>
          <p:blipFill>
            <a:blip r:embed="rId5"/>
            <a:stretch>
              <a:fillRect/>
            </a:stretch>
          </p:blipFill>
          <p:spPr>
            <a:xfrm>
              <a:off x="859878" y="2771629"/>
              <a:ext cx="2291049" cy="480618"/>
            </a:xfrm>
            <a:prstGeom prst="rect">
              <a:avLst/>
            </a:prstGeom>
          </p:spPr>
        </p:pic>
        <p:sp>
          <p:nvSpPr>
            <p:cNvPr id="17" name="Tekstvak 16">
              <a:extLst>
                <a:ext uri="{FF2B5EF4-FFF2-40B4-BE49-F238E27FC236}">
                  <a16:creationId xmlns:a16="http://schemas.microsoft.com/office/drawing/2014/main" id="{A772AE88-A086-45DA-ABC9-F361857FE3F7}"/>
                </a:ext>
              </a:extLst>
            </p:cNvPr>
            <p:cNvSpPr txBox="1"/>
            <p:nvPr/>
          </p:nvSpPr>
          <p:spPr>
            <a:xfrm>
              <a:off x="1170961" y="2797249"/>
              <a:ext cx="316681" cy="267828"/>
            </a:xfrm>
            <a:prstGeom prst="rect">
              <a:avLst/>
            </a:prstGeom>
            <a:noFill/>
          </p:spPr>
          <p:txBody>
            <a:bodyPr wrap="square" rtlCol="0">
              <a:spAutoFit/>
            </a:bodyPr>
            <a:lstStyle/>
            <a:p>
              <a:r>
                <a:rPr lang="nl-BE" dirty="0">
                  <a:solidFill>
                    <a:srgbClr val="FF0000"/>
                  </a:solidFill>
                </a:rPr>
                <a:t>2</a:t>
              </a:r>
            </a:p>
          </p:txBody>
        </p:sp>
      </p:grpSp>
      <p:grpSp>
        <p:nvGrpSpPr>
          <p:cNvPr id="18" name="Groep 17">
            <a:extLst>
              <a:ext uri="{FF2B5EF4-FFF2-40B4-BE49-F238E27FC236}">
                <a16:creationId xmlns:a16="http://schemas.microsoft.com/office/drawing/2014/main" id="{30E12A98-2D8A-42D0-9A6B-83EDC4466E33}"/>
              </a:ext>
            </a:extLst>
          </p:cNvPr>
          <p:cNvGrpSpPr/>
          <p:nvPr/>
        </p:nvGrpSpPr>
        <p:grpSpPr>
          <a:xfrm>
            <a:off x="1860275" y="3135415"/>
            <a:ext cx="1799555" cy="772454"/>
            <a:chOff x="824429" y="2627792"/>
            <a:chExt cx="2291049" cy="549003"/>
          </a:xfrm>
        </p:grpSpPr>
        <p:pic>
          <p:nvPicPr>
            <p:cNvPr id="19" name="Afbeelding 18">
              <a:extLst>
                <a:ext uri="{FF2B5EF4-FFF2-40B4-BE49-F238E27FC236}">
                  <a16:creationId xmlns:a16="http://schemas.microsoft.com/office/drawing/2014/main" id="{66989270-13E3-4070-852C-E329B2544AF4}"/>
                </a:ext>
              </a:extLst>
            </p:cNvPr>
            <p:cNvPicPr>
              <a:picLocks noChangeAspect="1"/>
            </p:cNvPicPr>
            <p:nvPr/>
          </p:nvPicPr>
          <p:blipFill>
            <a:blip r:embed="rId5"/>
            <a:stretch>
              <a:fillRect/>
            </a:stretch>
          </p:blipFill>
          <p:spPr>
            <a:xfrm>
              <a:off x="824429" y="2627792"/>
              <a:ext cx="2291049" cy="480618"/>
            </a:xfrm>
            <a:prstGeom prst="rect">
              <a:avLst/>
            </a:prstGeom>
          </p:spPr>
        </p:pic>
        <p:sp>
          <p:nvSpPr>
            <p:cNvPr id="20" name="Tekstvak 19">
              <a:extLst>
                <a:ext uri="{FF2B5EF4-FFF2-40B4-BE49-F238E27FC236}">
                  <a16:creationId xmlns:a16="http://schemas.microsoft.com/office/drawing/2014/main" id="{BC1B8E7E-0AE1-4BAA-8761-C606544CD382}"/>
                </a:ext>
              </a:extLst>
            </p:cNvPr>
            <p:cNvSpPr txBox="1"/>
            <p:nvPr/>
          </p:nvSpPr>
          <p:spPr>
            <a:xfrm>
              <a:off x="1125939" y="2807463"/>
              <a:ext cx="316681" cy="369332"/>
            </a:xfrm>
            <a:prstGeom prst="rect">
              <a:avLst/>
            </a:prstGeom>
            <a:noFill/>
          </p:spPr>
          <p:txBody>
            <a:bodyPr wrap="square" rtlCol="0">
              <a:spAutoFit/>
            </a:bodyPr>
            <a:lstStyle/>
            <a:p>
              <a:r>
                <a:rPr lang="nl-BE" dirty="0">
                  <a:solidFill>
                    <a:srgbClr val="FF0000"/>
                  </a:solidFill>
                </a:rPr>
                <a:t>3</a:t>
              </a:r>
            </a:p>
          </p:txBody>
        </p:sp>
      </p:grpSp>
      <p:pic>
        <p:nvPicPr>
          <p:cNvPr id="11" name="Afbeelding 10">
            <a:extLst>
              <a:ext uri="{FF2B5EF4-FFF2-40B4-BE49-F238E27FC236}">
                <a16:creationId xmlns:a16="http://schemas.microsoft.com/office/drawing/2014/main" id="{3BDBFDBB-38AC-4470-BAC8-BCF2B4413634}"/>
              </a:ext>
            </a:extLst>
          </p:cNvPr>
          <p:cNvPicPr>
            <a:picLocks noChangeAspect="1"/>
          </p:cNvPicPr>
          <p:nvPr/>
        </p:nvPicPr>
        <p:blipFill>
          <a:blip r:embed="rId6"/>
          <a:stretch>
            <a:fillRect/>
          </a:stretch>
        </p:blipFill>
        <p:spPr>
          <a:xfrm>
            <a:off x="3848734" y="1582185"/>
            <a:ext cx="7379284" cy="5809066"/>
          </a:xfrm>
          <a:prstGeom prst="rect">
            <a:avLst/>
          </a:prstGeom>
        </p:spPr>
      </p:pic>
      <p:sp>
        <p:nvSpPr>
          <p:cNvPr id="30" name="Rechthoek 29">
            <a:extLst>
              <a:ext uri="{FF2B5EF4-FFF2-40B4-BE49-F238E27FC236}">
                <a16:creationId xmlns:a16="http://schemas.microsoft.com/office/drawing/2014/main" id="{F44B2A3D-BB44-42A1-AA6C-C7DBA284A481}"/>
              </a:ext>
            </a:extLst>
          </p:cNvPr>
          <p:cNvSpPr/>
          <p:nvPr/>
        </p:nvSpPr>
        <p:spPr>
          <a:xfrm>
            <a:off x="327438" y="3667936"/>
            <a:ext cx="3118228" cy="2714589"/>
          </a:xfrm>
          <a:prstGeom prst="rect">
            <a:avLst/>
          </a:prstGeom>
        </p:spPr>
        <p:txBody>
          <a:bodyPr wrap="square">
            <a:spAutoFit/>
          </a:bodyPr>
          <a:lstStyle/>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CO in g/km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NO</a:t>
            </a:r>
            <a:r>
              <a:rPr lang="nl-BE" sz="1200" b="1" baseline="-25000" dirty="0">
                <a:solidFill>
                  <a:prstClr val="black"/>
                </a:solidFill>
                <a:latin typeface="Calibri" panose="020F0502020204030204" pitchFamily="34" charset="0"/>
                <a:cs typeface="Calibri" panose="020F0502020204030204" pitchFamily="34" charset="0"/>
              </a:rPr>
              <a:t>x</a:t>
            </a:r>
            <a:r>
              <a:rPr lang="nl-BE" sz="1200" b="1" dirty="0">
                <a:solidFill>
                  <a:prstClr val="black"/>
                </a:solidFill>
                <a:latin typeface="Calibri" panose="020F0502020204030204" pitchFamily="34" charset="0"/>
                <a:cs typeface="Calibri" panose="020F0502020204030204" pitchFamily="34" charset="0"/>
              </a:rPr>
              <a:t> in g/km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HC in g/km (bij benzine)</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HCNO</a:t>
            </a:r>
            <a:r>
              <a:rPr lang="nl-BE" sz="1200" b="1" baseline="-25000" dirty="0">
                <a:solidFill>
                  <a:prstClr val="black"/>
                </a:solidFill>
                <a:latin typeface="Calibri" panose="020F0502020204030204" pitchFamily="34" charset="0"/>
                <a:cs typeface="Calibri" panose="020F0502020204030204" pitchFamily="34" charset="0"/>
              </a:rPr>
              <a:t>x </a:t>
            </a:r>
            <a:r>
              <a:rPr lang="nl-BE" sz="1200" b="1" dirty="0">
                <a:solidFill>
                  <a:prstClr val="black"/>
                </a:solidFill>
                <a:latin typeface="Calibri" panose="020F0502020204030204" pitchFamily="34" charset="0"/>
                <a:cs typeface="Calibri" panose="020F0502020204030204" pitchFamily="34" charset="0"/>
              </a:rPr>
              <a:t>in g/km (bij diesel)</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PM in g/km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CO</a:t>
            </a:r>
            <a:r>
              <a:rPr lang="nl-BE" sz="1200" b="1" baseline="-25000" dirty="0">
                <a:solidFill>
                  <a:prstClr val="black"/>
                </a:solidFill>
                <a:latin typeface="Calibri" panose="020F0502020204030204" pitchFamily="34" charset="0"/>
                <a:cs typeface="Calibri" panose="020F0502020204030204" pitchFamily="34" charset="0"/>
              </a:rPr>
              <a:t>2</a:t>
            </a:r>
            <a:r>
              <a:rPr lang="nl-BE" sz="1200" b="1" dirty="0">
                <a:solidFill>
                  <a:prstClr val="black"/>
                </a:solidFill>
                <a:latin typeface="Calibri" panose="020F0502020204030204" pitchFamily="34" charset="0"/>
                <a:cs typeface="Calibri" panose="020F0502020204030204" pitchFamily="34" charset="0"/>
              </a:rPr>
              <a:t> in g/km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Gecombineerd verbruik in l/100km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Elektrisch verbruik in kWh/100 km</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Passeergeluid in dB</a:t>
            </a:r>
          </a:p>
          <a:p>
            <a:pPr marL="382588" lvl="0" indent="-382588" defTabSz="1023938" eaLnBrk="0" fontAlgn="base" hangingPunct="0">
              <a:spcBef>
                <a:spcPct val="20000"/>
              </a:spcBef>
              <a:spcAft>
                <a:spcPct val="0"/>
              </a:spcAft>
              <a:buFont typeface="Arial" charset="0"/>
              <a:buChar char="•"/>
            </a:pPr>
            <a:r>
              <a:rPr lang="nl-BE" sz="1200" b="1" dirty="0">
                <a:solidFill>
                  <a:prstClr val="black"/>
                </a:solidFill>
                <a:latin typeface="Calibri" panose="020F0502020204030204" pitchFamily="34" charset="0"/>
                <a:cs typeface="Calibri" panose="020F0502020204030204" pitchFamily="34" charset="0"/>
              </a:rPr>
              <a:t>Elektrisch bereik (bij </a:t>
            </a:r>
            <a:r>
              <a:rPr lang="nl-BE" sz="1200" b="1" dirty="0" err="1">
                <a:solidFill>
                  <a:prstClr val="black"/>
                </a:solidFill>
                <a:latin typeface="Calibri" panose="020F0502020204030204" pitchFamily="34" charset="0"/>
                <a:cs typeface="Calibri" panose="020F0502020204030204" pitchFamily="34" charset="0"/>
              </a:rPr>
              <a:t>diesel-elektrisch</a:t>
            </a:r>
            <a:r>
              <a:rPr lang="nl-BE" sz="1200" b="1" dirty="0">
                <a:solidFill>
                  <a:prstClr val="black"/>
                </a:solidFill>
                <a:latin typeface="Calibri" panose="020F0502020204030204" pitchFamily="34" charset="0"/>
                <a:cs typeface="Calibri" panose="020F0502020204030204" pitchFamily="34" charset="0"/>
              </a:rPr>
              <a:t>)</a:t>
            </a:r>
          </a:p>
          <a:p>
            <a:pPr lvl="0" defTabSz="1023938" eaLnBrk="0" fontAlgn="base" hangingPunct="0">
              <a:spcBef>
                <a:spcPct val="20000"/>
              </a:spcBef>
              <a:spcAft>
                <a:spcPct val="0"/>
              </a:spcAft>
            </a:pPr>
            <a:endParaRPr lang="nl-BE" sz="1200" b="1" dirty="0">
              <a:solidFill>
                <a:prstClr val="black"/>
              </a:solidFill>
              <a:latin typeface="Calibri" panose="020F0502020204030204" pitchFamily="34" charset="0"/>
              <a:cs typeface="Calibri" panose="020F0502020204030204" pitchFamily="34" charset="0"/>
            </a:endParaRPr>
          </a:p>
          <a:p>
            <a:pPr marL="382588" lvl="0" indent="-382588" defTabSz="1023938" eaLnBrk="0" fontAlgn="base" hangingPunct="0">
              <a:spcBef>
                <a:spcPct val="20000"/>
              </a:spcBef>
              <a:spcAft>
                <a:spcPct val="0"/>
              </a:spcAft>
              <a:buFont typeface="Arial" charset="0"/>
              <a:buChar char="•"/>
            </a:pPr>
            <a:endParaRPr lang="nl-BE" sz="1200" b="1" dirty="0">
              <a:solidFill>
                <a:prstClr val="black"/>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725FD8B-3C36-4D52-961A-FE0F69B2F6A1}"/>
              </a:ext>
            </a:extLst>
          </p:cNvPr>
          <p:cNvGrpSpPr/>
          <p:nvPr/>
        </p:nvGrpSpPr>
        <p:grpSpPr>
          <a:xfrm>
            <a:off x="8983744" y="3753654"/>
            <a:ext cx="1225486" cy="3104346"/>
            <a:chOff x="859878" y="2771629"/>
            <a:chExt cx="2291049" cy="480618"/>
          </a:xfrm>
        </p:grpSpPr>
        <p:pic>
          <p:nvPicPr>
            <p:cNvPr id="22" name="Afbeelding 21">
              <a:extLst>
                <a:ext uri="{FF2B5EF4-FFF2-40B4-BE49-F238E27FC236}">
                  <a16:creationId xmlns:a16="http://schemas.microsoft.com/office/drawing/2014/main" id="{E853143C-095C-4FC6-A201-19B9DEC28129}"/>
                </a:ext>
              </a:extLst>
            </p:cNvPr>
            <p:cNvPicPr>
              <a:picLocks noChangeAspect="1"/>
            </p:cNvPicPr>
            <p:nvPr/>
          </p:nvPicPr>
          <p:blipFill>
            <a:blip r:embed="rId5"/>
            <a:stretch>
              <a:fillRect/>
            </a:stretch>
          </p:blipFill>
          <p:spPr>
            <a:xfrm>
              <a:off x="859878" y="2771629"/>
              <a:ext cx="2291049" cy="480618"/>
            </a:xfrm>
            <a:prstGeom prst="rect">
              <a:avLst/>
            </a:prstGeom>
          </p:spPr>
        </p:pic>
        <p:sp>
          <p:nvSpPr>
            <p:cNvPr id="23" name="Tekstvak 22">
              <a:extLst>
                <a:ext uri="{FF2B5EF4-FFF2-40B4-BE49-F238E27FC236}">
                  <a16:creationId xmlns:a16="http://schemas.microsoft.com/office/drawing/2014/main" id="{11E4097D-60AB-419B-9E91-78F592600F8C}"/>
                </a:ext>
              </a:extLst>
            </p:cNvPr>
            <p:cNvSpPr txBox="1"/>
            <p:nvPr/>
          </p:nvSpPr>
          <p:spPr>
            <a:xfrm>
              <a:off x="1252600" y="2889353"/>
              <a:ext cx="316681" cy="208580"/>
            </a:xfrm>
            <a:prstGeom prst="rect">
              <a:avLst/>
            </a:prstGeom>
            <a:noFill/>
          </p:spPr>
          <p:txBody>
            <a:bodyPr wrap="square" rtlCol="0">
              <a:spAutoFit/>
            </a:bodyPr>
            <a:lstStyle/>
            <a:p>
              <a:r>
                <a:rPr lang="nl-BE" dirty="0">
                  <a:solidFill>
                    <a:srgbClr val="FF0000"/>
                  </a:solidFill>
                </a:rPr>
                <a:t>4</a:t>
              </a:r>
            </a:p>
          </p:txBody>
        </p:sp>
      </p:grpSp>
      <p:grpSp>
        <p:nvGrpSpPr>
          <p:cNvPr id="27" name="Groep 26">
            <a:extLst>
              <a:ext uri="{FF2B5EF4-FFF2-40B4-BE49-F238E27FC236}">
                <a16:creationId xmlns:a16="http://schemas.microsoft.com/office/drawing/2014/main" id="{56E1A904-82EA-4A75-8E2E-971A226D1FB4}"/>
              </a:ext>
            </a:extLst>
          </p:cNvPr>
          <p:cNvGrpSpPr/>
          <p:nvPr/>
        </p:nvGrpSpPr>
        <p:grpSpPr>
          <a:xfrm>
            <a:off x="3612479" y="3753654"/>
            <a:ext cx="1225486" cy="3104346"/>
            <a:chOff x="859878" y="2771629"/>
            <a:chExt cx="2291049" cy="480618"/>
          </a:xfrm>
        </p:grpSpPr>
        <p:pic>
          <p:nvPicPr>
            <p:cNvPr id="28" name="Afbeelding 27">
              <a:extLst>
                <a:ext uri="{FF2B5EF4-FFF2-40B4-BE49-F238E27FC236}">
                  <a16:creationId xmlns:a16="http://schemas.microsoft.com/office/drawing/2014/main" id="{0D336B7D-1920-4A0B-9B09-019330383CC2}"/>
                </a:ext>
              </a:extLst>
            </p:cNvPr>
            <p:cNvPicPr>
              <a:picLocks noChangeAspect="1"/>
            </p:cNvPicPr>
            <p:nvPr/>
          </p:nvPicPr>
          <p:blipFill>
            <a:blip r:embed="rId5"/>
            <a:stretch>
              <a:fillRect/>
            </a:stretch>
          </p:blipFill>
          <p:spPr>
            <a:xfrm>
              <a:off x="859878" y="2771629"/>
              <a:ext cx="2291049" cy="480618"/>
            </a:xfrm>
            <a:prstGeom prst="rect">
              <a:avLst/>
            </a:prstGeom>
          </p:spPr>
        </p:pic>
        <p:sp>
          <p:nvSpPr>
            <p:cNvPr id="29" name="Tekstvak 28">
              <a:extLst>
                <a:ext uri="{FF2B5EF4-FFF2-40B4-BE49-F238E27FC236}">
                  <a16:creationId xmlns:a16="http://schemas.microsoft.com/office/drawing/2014/main" id="{955E2720-30BE-40B1-9CB7-60C215E74497}"/>
                </a:ext>
              </a:extLst>
            </p:cNvPr>
            <p:cNvSpPr txBox="1"/>
            <p:nvPr/>
          </p:nvSpPr>
          <p:spPr>
            <a:xfrm>
              <a:off x="1252600" y="2889353"/>
              <a:ext cx="316681" cy="208580"/>
            </a:xfrm>
            <a:prstGeom prst="rect">
              <a:avLst/>
            </a:prstGeom>
            <a:noFill/>
          </p:spPr>
          <p:txBody>
            <a:bodyPr wrap="square" rtlCol="0">
              <a:spAutoFit/>
            </a:bodyPr>
            <a:lstStyle/>
            <a:p>
              <a:r>
                <a:rPr lang="nl-BE" dirty="0">
                  <a:solidFill>
                    <a:srgbClr val="FF0000"/>
                  </a:solidFill>
                </a:rPr>
                <a:t>4</a:t>
              </a:r>
            </a:p>
          </p:txBody>
        </p:sp>
      </p:grpSp>
      <p:grpSp>
        <p:nvGrpSpPr>
          <p:cNvPr id="12" name="Groep 11">
            <a:extLst>
              <a:ext uri="{FF2B5EF4-FFF2-40B4-BE49-F238E27FC236}">
                <a16:creationId xmlns:a16="http://schemas.microsoft.com/office/drawing/2014/main" id="{5D16D369-8666-4233-8D11-D6969BBD7654}"/>
              </a:ext>
            </a:extLst>
          </p:cNvPr>
          <p:cNvGrpSpPr/>
          <p:nvPr/>
        </p:nvGrpSpPr>
        <p:grpSpPr>
          <a:xfrm>
            <a:off x="4962608" y="1058994"/>
            <a:ext cx="3370145" cy="752346"/>
            <a:chOff x="859878" y="2771629"/>
            <a:chExt cx="2291049" cy="480618"/>
          </a:xfrm>
        </p:grpSpPr>
        <p:pic>
          <p:nvPicPr>
            <p:cNvPr id="13" name="Afbeelding 12">
              <a:extLst>
                <a:ext uri="{FF2B5EF4-FFF2-40B4-BE49-F238E27FC236}">
                  <a16:creationId xmlns:a16="http://schemas.microsoft.com/office/drawing/2014/main" id="{43067C8E-AE6C-43B1-950F-19E8031168DF}"/>
                </a:ext>
              </a:extLst>
            </p:cNvPr>
            <p:cNvPicPr>
              <a:picLocks noChangeAspect="1"/>
            </p:cNvPicPr>
            <p:nvPr/>
          </p:nvPicPr>
          <p:blipFill>
            <a:blip r:embed="rId5"/>
            <a:stretch>
              <a:fillRect/>
            </a:stretch>
          </p:blipFill>
          <p:spPr>
            <a:xfrm>
              <a:off x="859878" y="2771629"/>
              <a:ext cx="2291049" cy="480618"/>
            </a:xfrm>
            <a:prstGeom prst="rect">
              <a:avLst/>
            </a:prstGeom>
          </p:spPr>
        </p:pic>
        <p:sp>
          <p:nvSpPr>
            <p:cNvPr id="14" name="Tekstvak 13">
              <a:extLst>
                <a:ext uri="{FF2B5EF4-FFF2-40B4-BE49-F238E27FC236}">
                  <a16:creationId xmlns:a16="http://schemas.microsoft.com/office/drawing/2014/main" id="{B5B43394-03D7-4B1B-9CCA-49BA2421BDA8}"/>
                </a:ext>
              </a:extLst>
            </p:cNvPr>
            <p:cNvSpPr txBox="1"/>
            <p:nvPr/>
          </p:nvSpPr>
          <p:spPr>
            <a:xfrm>
              <a:off x="1170961" y="2797249"/>
              <a:ext cx="316681" cy="369332"/>
            </a:xfrm>
            <a:prstGeom prst="rect">
              <a:avLst/>
            </a:prstGeom>
            <a:noFill/>
          </p:spPr>
          <p:txBody>
            <a:bodyPr wrap="square" rtlCol="0">
              <a:spAutoFit/>
            </a:bodyPr>
            <a:lstStyle/>
            <a:p>
              <a:r>
                <a:rPr lang="nl-BE" dirty="0">
                  <a:solidFill>
                    <a:srgbClr val="FF0000"/>
                  </a:solidFill>
                </a:rPr>
                <a:t>1</a:t>
              </a:r>
            </a:p>
          </p:txBody>
        </p:sp>
      </p:grpSp>
    </p:spTree>
    <p:extLst>
      <p:ext uri="{BB962C8B-B14F-4D97-AF65-F5344CB8AC3E}">
        <p14:creationId xmlns:p14="http://schemas.microsoft.com/office/powerpoint/2010/main" val="465637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418093A9-A410-4E82-8904-B5C1C77591F3}"/>
              </a:ext>
            </a:extLst>
          </p:cNvPr>
          <p:cNvSpPr/>
          <p:nvPr/>
        </p:nvSpPr>
        <p:spPr>
          <a:xfrm>
            <a:off x="493629" y="3332024"/>
            <a:ext cx="3222362" cy="2511457"/>
          </a:xfrm>
          <a:prstGeom prst="rect">
            <a:avLst/>
          </a:prstGeom>
        </p:spPr>
        <p:txBody>
          <a:bodyPr wrap="square">
            <a:spAutoFit/>
          </a:bodyPr>
          <a:lstStyle/>
          <a:p>
            <a:pPr marL="382588" lvl="0" indent="-382588" defTabSz="1023938" eaLnBrk="0" fontAlgn="base" hangingPunct="0">
              <a:spcBef>
                <a:spcPct val="20000"/>
              </a:spcBef>
              <a:spcAft>
                <a:spcPct val="0"/>
              </a:spcAft>
              <a:buFont typeface="+mj-lt"/>
              <a:buAutoNum type="arabicPeriod"/>
            </a:pPr>
            <a:r>
              <a:rPr lang="nl-BE" sz="1200" b="1" dirty="0">
                <a:solidFill>
                  <a:prstClr val="black"/>
                </a:solidFill>
                <a:highlight>
                  <a:srgbClr val="FFFF00"/>
                </a:highlight>
                <a:latin typeface="Calibri" panose="020F0502020204030204" pitchFamily="34" charset="0"/>
                <a:cs typeface="Calibri" panose="020F0502020204030204" pitchFamily="34" charset="0"/>
              </a:rPr>
              <a:t>CO</a:t>
            </a:r>
            <a:r>
              <a:rPr lang="nl-BE" sz="1200" b="1" dirty="0">
                <a:solidFill>
                  <a:prstClr val="black"/>
                </a:solidFill>
                <a:latin typeface="Calibri" panose="020F0502020204030204" pitchFamily="34" charset="0"/>
                <a:cs typeface="Calibri" panose="020F0502020204030204" pitchFamily="34" charset="0"/>
              </a:rPr>
              <a:t>, NO</a:t>
            </a:r>
            <a:r>
              <a:rPr lang="nl-BE" sz="1200" b="1" baseline="-25000" dirty="0">
                <a:solidFill>
                  <a:prstClr val="black"/>
                </a:solidFill>
                <a:latin typeface="Calibri" panose="020F0502020204030204" pitchFamily="34" charset="0"/>
                <a:cs typeface="Calibri" panose="020F0502020204030204" pitchFamily="34" charset="0"/>
              </a:rPr>
              <a:t>x</a:t>
            </a:r>
            <a:r>
              <a:rPr lang="nl-BE" sz="1200" b="1" dirty="0">
                <a:solidFill>
                  <a:prstClr val="black"/>
                </a:solidFill>
                <a:latin typeface="Calibri" panose="020F0502020204030204" pitchFamily="34" charset="0"/>
                <a:cs typeface="Calibri" panose="020F0502020204030204" pitchFamily="34" charset="0"/>
              </a:rPr>
              <a:t>, </a:t>
            </a:r>
            <a:r>
              <a:rPr lang="nl-BE" sz="1200" b="1" dirty="0">
                <a:solidFill>
                  <a:prstClr val="black"/>
                </a:solidFill>
                <a:highlight>
                  <a:srgbClr val="00FF00"/>
                </a:highlight>
                <a:latin typeface="Calibri" panose="020F0502020204030204" pitchFamily="34" charset="0"/>
                <a:cs typeface="Calibri" panose="020F0502020204030204" pitchFamily="34" charset="0"/>
              </a:rPr>
              <a:t>HC, HCNOx</a:t>
            </a:r>
            <a:r>
              <a:rPr lang="nl-BE" sz="1200" b="1" dirty="0">
                <a:solidFill>
                  <a:prstClr val="black"/>
                </a:solidFill>
                <a:latin typeface="Calibri" panose="020F0502020204030204" pitchFamily="34" charset="0"/>
                <a:cs typeface="Calibri" panose="020F0502020204030204" pitchFamily="34" charset="0"/>
              </a:rPr>
              <a:t>, </a:t>
            </a:r>
            <a:r>
              <a:rPr lang="nl-BE" sz="1200" b="1" dirty="0">
                <a:solidFill>
                  <a:prstClr val="black"/>
                </a:solidFill>
                <a:highlight>
                  <a:srgbClr val="FF0000"/>
                </a:highlight>
                <a:latin typeface="Calibri" panose="020F0502020204030204" pitchFamily="34" charset="0"/>
                <a:cs typeface="Calibri" panose="020F0502020204030204" pitchFamily="34" charset="0"/>
              </a:rPr>
              <a:t>PM</a:t>
            </a:r>
            <a:r>
              <a:rPr lang="nl-BE" sz="1200" b="1" dirty="0">
                <a:solidFill>
                  <a:prstClr val="black"/>
                </a:solidFill>
                <a:latin typeface="Calibri" panose="020F0502020204030204" pitchFamily="34" charset="0"/>
                <a:cs typeface="Calibri" panose="020F0502020204030204" pitchFamily="34" charset="0"/>
              </a:rPr>
              <a:t> staan op gelijkvormigheidsattest in tabel onder nummer 48, in </a:t>
            </a:r>
            <a:r>
              <a:rPr lang="nl-BE" sz="1200" b="1" dirty="0">
                <a:solidFill>
                  <a:srgbClr val="FF0000"/>
                </a:solidFill>
                <a:latin typeface="Calibri" panose="020F0502020204030204" pitchFamily="34" charset="0"/>
                <a:cs typeface="Calibri" panose="020F0502020204030204" pitchFamily="34" charset="0"/>
              </a:rPr>
              <a:t>mg/km</a:t>
            </a:r>
            <a:r>
              <a:rPr lang="nl-BE" sz="1200" b="1" dirty="0">
                <a:solidFill>
                  <a:prstClr val="black"/>
                </a:solidFill>
                <a:latin typeface="Calibri" panose="020F0502020204030204" pitchFamily="34" charset="0"/>
                <a:cs typeface="Calibri" panose="020F0502020204030204" pitchFamily="34" charset="0"/>
              </a:rPr>
              <a:t>!! </a:t>
            </a:r>
            <a:br>
              <a:rPr lang="nl-BE" sz="1200" b="1" dirty="0">
                <a:solidFill>
                  <a:prstClr val="black"/>
                </a:solidFill>
                <a:latin typeface="Calibri" panose="020F0502020204030204" pitchFamily="34" charset="0"/>
                <a:cs typeface="Calibri" panose="020F0502020204030204" pitchFamily="34" charset="0"/>
              </a:rPr>
            </a:br>
            <a:r>
              <a:rPr lang="nl-BE" sz="1200" b="1" dirty="0">
                <a:solidFill>
                  <a:prstClr val="black"/>
                </a:solidFill>
                <a:latin typeface="Calibri" panose="020F0502020204030204" pitchFamily="34" charset="0"/>
                <a:cs typeface="Calibri" panose="020F0502020204030204" pitchFamily="34" charset="0"/>
              </a:rPr>
              <a:t>Waarde delen door 1000</a:t>
            </a:r>
          </a:p>
          <a:p>
            <a:pPr marL="382588" lvl="0" indent="-382588" defTabSz="1023938" eaLnBrk="0" fontAlgn="base" hangingPunct="0">
              <a:spcBef>
                <a:spcPct val="20000"/>
              </a:spcBef>
              <a:spcAft>
                <a:spcPct val="0"/>
              </a:spcAft>
              <a:buFont typeface="+mj-lt"/>
              <a:buAutoNum type="arabicPeriod"/>
            </a:pPr>
            <a:r>
              <a:rPr lang="nl-BE" sz="1200" b="1" dirty="0">
                <a:solidFill>
                  <a:prstClr val="black"/>
                </a:solidFill>
                <a:highlight>
                  <a:srgbClr val="00FFFF"/>
                </a:highlight>
                <a:latin typeface="Calibri" panose="020F0502020204030204" pitchFamily="34" charset="0"/>
                <a:cs typeface="Calibri" panose="020F0502020204030204" pitchFamily="34" charset="0"/>
              </a:rPr>
              <a:t>CO</a:t>
            </a:r>
            <a:r>
              <a:rPr lang="nl-BE" sz="1200" b="1" baseline="-25000" dirty="0">
                <a:solidFill>
                  <a:prstClr val="black"/>
                </a:solidFill>
                <a:highlight>
                  <a:srgbClr val="00FFFF"/>
                </a:highlight>
                <a:latin typeface="Calibri" panose="020F0502020204030204" pitchFamily="34" charset="0"/>
                <a:cs typeface="Calibri" panose="020F0502020204030204" pitchFamily="34" charset="0"/>
              </a:rPr>
              <a:t>2</a:t>
            </a:r>
            <a:r>
              <a:rPr lang="nl-BE" sz="1200" b="1" dirty="0">
                <a:solidFill>
                  <a:prstClr val="black"/>
                </a:solidFill>
                <a:latin typeface="Calibri" panose="020F0502020204030204" pitchFamily="34" charset="0"/>
                <a:cs typeface="Calibri" panose="020F0502020204030204" pitchFamily="34" charset="0"/>
              </a:rPr>
              <a:t> en </a:t>
            </a:r>
            <a:r>
              <a:rPr lang="nl-BE" sz="1200" b="1" dirty="0">
                <a:solidFill>
                  <a:prstClr val="black"/>
                </a:solidFill>
                <a:highlight>
                  <a:srgbClr val="808080"/>
                </a:highlight>
                <a:latin typeface="Calibri" panose="020F0502020204030204" pitchFamily="34" charset="0"/>
                <a:cs typeface="Calibri" panose="020F0502020204030204" pitchFamily="34" charset="0"/>
              </a:rPr>
              <a:t>gecombineerd verbruik</a:t>
            </a:r>
            <a:r>
              <a:rPr lang="nl-BE" sz="1200" b="1" dirty="0">
                <a:solidFill>
                  <a:prstClr val="black"/>
                </a:solidFill>
                <a:latin typeface="Calibri" panose="020F0502020204030204" pitchFamily="34" charset="0"/>
                <a:cs typeface="Calibri" panose="020F0502020204030204" pitchFamily="34" charset="0"/>
              </a:rPr>
              <a:t>, bij nummer 49, 1. (niet omrekenen)</a:t>
            </a:r>
          </a:p>
          <a:p>
            <a:pPr marL="382588" lvl="0" indent="-382588" defTabSz="1023938" eaLnBrk="0" fontAlgn="base" hangingPunct="0">
              <a:spcBef>
                <a:spcPct val="20000"/>
              </a:spcBef>
              <a:spcAft>
                <a:spcPct val="0"/>
              </a:spcAft>
              <a:buFont typeface="+mj-lt"/>
              <a:buAutoNum type="arabicPeriod"/>
            </a:pPr>
            <a:r>
              <a:rPr lang="nl-BE" sz="1200" b="1" dirty="0">
                <a:solidFill>
                  <a:schemeClr val="bg1"/>
                </a:solidFill>
                <a:highlight>
                  <a:srgbClr val="800080"/>
                </a:highlight>
                <a:latin typeface="Calibri" panose="020F0502020204030204" pitchFamily="34" charset="0"/>
                <a:cs typeface="Calibri" panose="020F0502020204030204" pitchFamily="34" charset="0"/>
              </a:rPr>
              <a:t>Elektrisch verbruik </a:t>
            </a:r>
            <a:r>
              <a:rPr lang="nl-BE" sz="1200" b="1" dirty="0">
                <a:solidFill>
                  <a:prstClr val="black"/>
                </a:solidFill>
                <a:latin typeface="Calibri" panose="020F0502020204030204" pitchFamily="34" charset="0"/>
                <a:cs typeface="Calibri" panose="020F0502020204030204" pitchFamily="34" charset="0"/>
              </a:rPr>
              <a:t>in </a:t>
            </a:r>
            <a:r>
              <a:rPr lang="nl-BE" sz="1200" b="1" dirty="0">
                <a:solidFill>
                  <a:srgbClr val="FF0000"/>
                </a:solidFill>
                <a:latin typeface="Calibri" panose="020F0502020204030204" pitchFamily="34" charset="0"/>
                <a:cs typeface="Calibri" panose="020F0502020204030204" pitchFamily="34" charset="0"/>
              </a:rPr>
              <a:t>Wh/km </a:t>
            </a:r>
            <a:r>
              <a:rPr lang="nl-BE" sz="1200" b="1" dirty="0">
                <a:solidFill>
                  <a:prstClr val="black"/>
                </a:solidFill>
                <a:latin typeface="Calibri" panose="020F0502020204030204" pitchFamily="34" charset="0"/>
                <a:cs typeface="Calibri" panose="020F0502020204030204" pitchFamily="34" charset="0"/>
              </a:rPr>
              <a:t>(waarde delen door 10) en </a:t>
            </a:r>
            <a:r>
              <a:rPr lang="nl-BE" sz="1200" b="1" dirty="0">
                <a:solidFill>
                  <a:schemeClr val="bg1"/>
                </a:solidFill>
                <a:highlight>
                  <a:srgbClr val="800000"/>
                </a:highlight>
                <a:latin typeface="Calibri" panose="020F0502020204030204" pitchFamily="34" charset="0"/>
                <a:cs typeface="Calibri" panose="020F0502020204030204" pitchFamily="34" charset="0"/>
              </a:rPr>
              <a:t>gemiddeld elektrisch bereik</a:t>
            </a:r>
            <a:r>
              <a:rPr lang="nl-BE" sz="1200" b="1" dirty="0">
                <a:solidFill>
                  <a:prstClr val="black"/>
                </a:solidFill>
                <a:latin typeface="Calibri" panose="020F0502020204030204" pitchFamily="34" charset="0"/>
                <a:cs typeface="Calibri" panose="020F0502020204030204" pitchFamily="34" charset="0"/>
              </a:rPr>
              <a:t> bij 49, 2. </a:t>
            </a:r>
          </a:p>
          <a:p>
            <a:pPr marL="382588" lvl="0" indent="-382588" defTabSz="1023938" eaLnBrk="0" fontAlgn="base" hangingPunct="0">
              <a:spcBef>
                <a:spcPct val="20000"/>
              </a:spcBef>
              <a:spcAft>
                <a:spcPct val="0"/>
              </a:spcAft>
              <a:buFont typeface="+mj-lt"/>
              <a:buAutoNum type="arabicPeriod"/>
            </a:pPr>
            <a:r>
              <a:rPr lang="nl-BE" sz="1200" b="1" dirty="0">
                <a:solidFill>
                  <a:prstClr val="black"/>
                </a:solidFill>
                <a:highlight>
                  <a:srgbClr val="FF00FF"/>
                </a:highlight>
                <a:latin typeface="Calibri" panose="020F0502020204030204" pitchFamily="34" charset="0"/>
                <a:cs typeface="Calibri" panose="020F0502020204030204" pitchFamily="34" charset="0"/>
              </a:rPr>
              <a:t>Passeergeluid</a:t>
            </a:r>
            <a:r>
              <a:rPr lang="nl-BE" sz="1200" b="1" dirty="0">
                <a:solidFill>
                  <a:prstClr val="black"/>
                </a:solidFill>
                <a:latin typeface="Calibri" panose="020F0502020204030204" pitchFamily="34" charset="0"/>
                <a:cs typeface="Calibri" panose="020F0502020204030204" pitchFamily="34" charset="0"/>
              </a:rPr>
              <a:t> bij nummer 46</a:t>
            </a:r>
          </a:p>
          <a:p>
            <a:pPr marL="382588" lvl="0" indent="-382588" defTabSz="1023938" eaLnBrk="0" fontAlgn="base" hangingPunct="0">
              <a:spcBef>
                <a:spcPct val="20000"/>
              </a:spcBef>
              <a:spcAft>
                <a:spcPct val="0"/>
              </a:spcAft>
              <a:buFont typeface="Arial" charset="0"/>
              <a:buChar char="•"/>
            </a:pPr>
            <a:endParaRPr lang="nl-BE" sz="2500" b="1" dirty="0">
              <a:solidFill>
                <a:prstClr val="black"/>
              </a:solidFill>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372D435C-4F66-4D7A-A535-13530FACF96C}"/>
              </a:ext>
            </a:extLst>
          </p:cNvPr>
          <p:cNvPicPr>
            <a:picLocks noChangeAspect="1"/>
          </p:cNvPicPr>
          <p:nvPr/>
        </p:nvPicPr>
        <p:blipFill>
          <a:blip r:embed="rId2"/>
          <a:stretch>
            <a:fillRect/>
          </a:stretch>
        </p:blipFill>
        <p:spPr>
          <a:xfrm>
            <a:off x="4374581" y="208078"/>
            <a:ext cx="7628281" cy="5730737"/>
          </a:xfrm>
          <a:prstGeom prst="rect">
            <a:avLst/>
          </a:prstGeom>
        </p:spPr>
      </p:pic>
      <p:grpSp>
        <p:nvGrpSpPr>
          <p:cNvPr id="12" name="Groep 11">
            <a:extLst>
              <a:ext uri="{FF2B5EF4-FFF2-40B4-BE49-F238E27FC236}">
                <a16:creationId xmlns:a16="http://schemas.microsoft.com/office/drawing/2014/main" id="{5D16D369-8666-4233-8D11-D6969BBD7654}"/>
              </a:ext>
            </a:extLst>
          </p:cNvPr>
          <p:cNvGrpSpPr/>
          <p:nvPr/>
        </p:nvGrpSpPr>
        <p:grpSpPr>
          <a:xfrm>
            <a:off x="4296445" y="1460144"/>
            <a:ext cx="1377244" cy="1968856"/>
            <a:chOff x="859878" y="2771629"/>
            <a:chExt cx="2291049" cy="480618"/>
          </a:xfrm>
        </p:grpSpPr>
        <p:pic>
          <p:nvPicPr>
            <p:cNvPr id="13" name="Afbeelding 12">
              <a:extLst>
                <a:ext uri="{FF2B5EF4-FFF2-40B4-BE49-F238E27FC236}">
                  <a16:creationId xmlns:a16="http://schemas.microsoft.com/office/drawing/2014/main" id="{43067C8E-AE6C-43B1-950F-19E8031168DF}"/>
                </a:ext>
              </a:extLst>
            </p:cNvPr>
            <p:cNvPicPr>
              <a:picLocks noChangeAspect="1"/>
            </p:cNvPicPr>
            <p:nvPr/>
          </p:nvPicPr>
          <p:blipFill>
            <a:blip r:embed="rId3"/>
            <a:stretch>
              <a:fillRect/>
            </a:stretch>
          </p:blipFill>
          <p:spPr>
            <a:xfrm>
              <a:off x="859878" y="2771629"/>
              <a:ext cx="2291049" cy="480618"/>
            </a:xfrm>
            <a:prstGeom prst="rect">
              <a:avLst/>
            </a:prstGeom>
          </p:spPr>
        </p:pic>
        <p:sp>
          <p:nvSpPr>
            <p:cNvPr id="14" name="Tekstvak 13">
              <a:extLst>
                <a:ext uri="{FF2B5EF4-FFF2-40B4-BE49-F238E27FC236}">
                  <a16:creationId xmlns:a16="http://schemas.microsoft.com/office/drawing/2014/main" id="{B5B43394-03D7-4B1B-9CCA-49BA2421BDA8}"/>
                </a:ext>
              </a:extLst>
            </p:cNvPr>
            <p:cNvSpPr txBox="1"/>
            <p:nvPr/>
          </p:nvSpPr>
          <p:spPr>
            <a:xfrm>
              <a:off x="1200496" y="2872725"/>
              <a:ext cx="316681" cy="369332"/>
            </a:xfrm>
            <a:prstGeom prst="rect">
              <a:avLst/>
            </a:prstGeom>
            <a:noFill/>
          </p:spPr>
          <p:txBody>
            <a:bodyPr wrap="square" rtlCol="0">
              <a:spAutoFit/>
            </a:bodyPr>
            <a:lstStyle/>
            <a:p>
              <a:r>
                <a:rPr lang="nl-BE" dirty="0">
                  <a:solidFill>
                    <a:srgbClr val="FF0000"/>
                  </a:solidFill>
                </a:rPr>
                <a:t>1</a:t>
              </a:r>
            </a:p>
          </p:txBody>
        </p:sp>
      </p:grpSp>
      <p:grpSp>
        <p:nvGrpSpPr>
          <p:cNvPr id="27" name="Groep 26">
            <a:extLst>
              <a:ext uri="{FF2B5EF4-FFF2-40B4-BE49-F238E27FC236}">
                <a16:creationId xmlns:a16="http://schemas.microsoft.com/office/drawing/2014/main" id="{56E1A904-82EA-4A75-8E2E-971A226D1FB4}"/>
              </a:ext>
            </a:extLst>
          </p:cNvPr>
          <p:cNvGrpSpPr/>
          <p:nvPr/>
        </p:nvGrpSpPr>
        <p:grpSpPr>
          <a:xfrm>
            <a:off x="4254834" y="4530450"/>
            <a:ext cx="1799555" cy="506039"/>
            <a:chOff x="859878" y="2771629"/>
            <a:chExt cx="2291049" cy="480618"/>
          </a:xfrm>
        </p:grpSpPr>
        <p:pic>
          <p:nvPicPr>
            <p:cNvPr id="28" name="Afbeelding 27">
              <a:extLst>
                <a:ext uri="{FF2B5EF4-FFF2-40B4-BE49-F238E27FC236}">
                  <a16:creationId xmlns:a16="http://schemas.microsoft.com/office/drawing/2014/main" id="{0D336B7D-1920-4A0B-9B09-019330383CC2}"/>
                </a:ext>
              </a:extLst>
            </p:cNvPr>
            <p:cNvPicPr>
              <a:picLocks noChangeAspect="1"/>
            </p:cNvPicPr>
            <p:nvPr/>
          </p:nvPicPr>
          <p:blipFill>
            <a:blip r:embed="rId3"/>
            <a:stretch>
              <a:fillRect/>
            </a:stretch>
          </p:blipFill>
          <p:spPr>
            <a:xfrm>
              <a:off x="859878" y="2771629"/>
              <a:ext cx="2291049" cy="480618"/>
            </a:xfrm>
            <a:prstGeom prst="rect">
              <a:avLst/>
            </a:prstGeom>
          </p:spPr>
        </p:pic>
        <p:sp>
          <p:nvSpPr>
            <p:cNvPr id="29" name="Tekstvak 28">
              <a:extLst>
                <a:ext uri="{FF2B5EF4-FFF2-40B4-BE49-F238E27FC236}">
                  <a16:creationId xmlns:a16="http://schemas.microsoft.com/office/drawing/2014/main" id="{955E2720-30BE-40B1-9CB7-60C215E74497}"/>
                </a:ext>
              </a:extLst>
            </p:cNvPr>
            <p:cNvSpPr txBox="1"/>
            <p:nvPr/>
          </p:nvSpPr>
          <p:spPr>
            <a:xfrm>
              <a:off x="1252600" y="2889353"/>
              <a:ext cx="316681" cy="208580"/>
            </a:xfrm>
            <a:prstGeom prst="rect">
              <a:avLst/>
            </a:prstGeom>
            <a:noFill/>
          </p:spPr>
          <p:txBody>
            <a:bodyPr wrap="square" rtlCol="0">
              <a:spAutoFit/>
            </a:bodyPr>
            <a:lstStyle/>
            <a:p>
              <a:r>
                <a:rPr lang="nl-BE" dirty="0">
                  <a:solidFill>
                    <a:srgbClr val="FF0000"/>
                  </a:solidFill>
                </a:rPr>
                <a:t>4</a:t>
              </a:r>
            </a:p>
          </p:txBody>
        </p:sp>
      </p:grpSp>
      <p:grpSp>
        <p:nvGrpSpPr>
          <p:cNvPr id="18" name="Groep 17">
            <a:extLst>
              <a:ext uri="{FF2B5EF4-FFF2-40B4-BE49-F238E27FC236}">
                <a16:creationId xmlns:a16="http://schemas.microsoft.com/office/drawing/2014/main" id="{30E12A98-2D8A-42D0-9A6B-83EDC4466E33}"/>
              </a:ext>
            </a:extLst>
          </p:cNvPr>
          <p:cNvGrpSpPr/>
          <p:nvPr/>
        </p:nvGrpSpPr>
        <p:grpSpPr>
          <a:xfrm>
            <a:off x="4296445" y="4189543"/>
            <a:ext cx="1799555" cy="351100"/>
            <a:chOff x="2480629" y="2497869"/>
            <a:chExt cx="2291049" cy="549903"/>
          </a:xfrm>
        </p:grpSpPr>
        <p:pic>
          <p:nvPicPr>
            <p:cNvPr id="19" name="Afbeelding 18">
              <a:extLst>
                <a:ext uri="{FF2B5EF4-FFF2-40B4-BE49-F238E27FC236}">
                  <a16:creationId xmlns:a16="http://schemas.microsoft.com/office/drawing/2014/main" id="{66989270-13E3-4070-852C-E329B2544AF4}"/>
                </a:ext>
              </a:extLst>
            </p:cNvPr>
            <p:cNvPicPr>
              <a:picLocks noChangeAspect="1"/>
            </p:cNvPicPr>
            <p:nvPr/>
          </p:nvPicPr>
          <p:blipFill>
            <a:blip r:embed="rId3"/>
            <a:stretch>
              <a:fillRect/>
            </a:stretch>
          </p:blipFill>
          <p:spPr>
            <a:xfrm>
              <a:off x="2480629" y="2567154"/>
              <a:ext cx="2291049" cy="480618"/>
            </a:xfrm>
            <a:prstGeom prst="rect">
              <a:avLst/>
            </a:prstGeom>
          </p:spPr>
        </p:pic>
        <p:sp>
          <p:nvSpPr>
            <p:cNvPr id="20" name="Tekstvak 19">
              <a:extLst>
                <a:ext uri="{FF2B5EF4-FFF2-40B4-BE49-F238E27FC236}">
                  <a16:creationId xmlns:a16="http://schemas.microsoft.com/office/drawing/2014/main" id="{BC1B8E7E-0AE1-4BAA-8761-C606544CD382}"/>
                </a:ext>
              </a:extLst>
            </p:cNvPr>
            <p:cNvSpPr txBox="1"/>
            <p:nvPr/>
          </p:nvSpPr>
          <p:spPr>
            <a:xfrm>
              <a:off x="2798798" y="2497869"/>
              <a:ext cx="316681" cy="369333"/>
            </a:xfrm>
            <a:prstGeom prst="rect">
              <a:avLst/>
            </a:prstGeom>
            <a:noFill/>
          </p:spPr>
          <p:txBody>
            <a:bodyPr wrap="square" rtlCol="0">
              <a:spAutoFit/>
            </a:bodyPr>
            <a:lstStyle/>
            <a:p>
              <a:r>
                <a:rPr lang="nl-BE" dirty="0">
                  <a:solidFill>
                    <a:srgbClr val="FF0000"/>
                  </a:solidFill>
                </a:rPr>
                <a:t>3</a:t>
              </a:r>
            </a:p>
          </p:txBody>
        </p:sp>
      </p:grpSp>
      <p:grpSp>
        <p:nvGrpSpPr>
          <p:cNvPr id="15" name="Groep 14">
            <a:extLst>
              <a:ext uri="{FF2B5EF4-FFF2-40B4-BE49-F238E27FC236}">
                <a16:creationId xmlns:a16="http://schemas.microsoft.com/office/drawing/2014/main" id="{8D3148FE-3AC3-4183-AA1A-E06991B2C244}"/>
              </a:ext>
            </a:extLst>
          </p:cNvPr>
          <p:cNvGrpSpPr/>
          <p:nvPr/>
        </p:nvGrpSpPr>
        <p:grpSpPr>
          <a:xfrm>
            <a:off x="4325880" y="3372698"/>
            <a:ext cx="1713450" cy="830710"/>
            <a:chOff x="859878" y="2771629"/>
            <a:chExt cx="2291049" cy="480618"/>
          </a:xfrm>
        </p:grpSpPr>
        <p:pic>
          <p:nvPicPr>
            <p:cNvPr id="16" name="Afbeelding 15">
              <a:extLst>
                <a:ext uri="{FF2B5EF4-FFF2-40B4-BE49-F238E27FC236}">
                  <a16:creationId xmlns:a16="http://schemas.microsoft.com/office/drawing/2014/main" id="{0FF91BCF-9455-4AFF-9756-C24A994466E3}"/>
                </a:ext>
              </a:extLst>
            </p:cNvPr>
            <p:cNvPicPr>
              <a:picLocks noChangeAspect="1"/>
            </p:cNvPicPr>
            <p:nvPr/>
          </p:nvPicPr>
          <p:blipFill>
            <a:blip r:embed="rId3"/>
            <a:stretch>
              <a:fillRect/>
            </a:stretch>
          </p:blipFill>
          <p:spPr>
            <a:xfrm>
              <a:off x="859878" y="2771629"/>
              <a:ext cx="2291049" cy="480618"/>
            </a:xfrm>
            <a:prstGeom prst="rect">
              <a:avLst/>
            </a:prstGeom>
          </p:spPr>
        </p:pic>
        <p:sp>
          <p:nvSpPr>
            <p:cNvPr id="17" name="Tekstvak 16">
              <a:extLst>
                <a:ext uri="{FF2B5EF4-FFF2-40B4-BE49-F238E27FC236}">
                  <a16:creationId xmlns:a16="http://schemas.microsoft.com/office/drawing/2014/main" id="{A772AE88-A086-45DA-ABC9-F361857FE3F7}"/>
                </a:ext>
              </a:extLst>
            </p:cNvPr>
            <p:cNvSpPr txBox="1"/>
            <p:nvPr/>
          </p:nvSpPr>
          <p:spPr>
            <a:xfrm>
              <a:off x="1170961" y="2797249"/>
              <a:ext cx="316681" cy="267828"/>
            </a:xfrm>
            <a:prstGeom prst="rect">
              <a:avLst/>
            </a:prstGeom>
            <a:noFill/>
          </p:spPr>
          <p:txBody>
            <a:bodyPr wrap="square" rtlCol="0">
              <a:spAutoFit/>
            </a:bodyPr>
            <a:lstStyle/>
            <a:p>
              <a:r>
                <a:rPr lang="nl-BE" dirty="0">
                  <a:solidFill>
                    <a:srgbClr val="FF0000"/>
                  </a:solidFill>
                </a:rPr>
                <a:t>2</a:t>
              </a:r>
            </a:p>
          </p:txBody>
        </p:sp>
      </p:grpSp>
      <p:grpSp>
        <p:nvGrpSpPr>
          <p:cNvPr id="24" name="Groep 23">
            <a:extLst>
              <a:ext uri="{FF2B5EF4-FFF2-40B4-BE49-F238E27FC236}">
                <a16:creationId xmlns:a16="http://schemas.microsoft.com/office/drawing/2014/main" id="{7115A0B6-5BE0-4072-AB53-B5640D0C9C2C}"/>
              </a:ext>
            </a:extLst>
          </p:cNvPr>
          <p:cNvGrpSpPr/>
          <p:nvPr/>
        </p:nvGrpSpPr>
        <p:grpSpPr>
          <a:xfrm>
            <a:off x="4318136" y="5000981"/>
            <a:ext cx="1799555" cy="351100"/>
            <a:chOff x="2480629" y="2497869"/>
            <a:chExt cx="2291049" cy="549903"/>
          </a:xfrm>
        </p:grpSpPr>
        <p:pic>
          <p:nvPicPr>
            <p:cNvPr id="25" name="Afbeelding 24">
              <a:extLst>
                <a:ext uri="{FF2B5EF4-FFF2-40B4-BE49-F238E27FC236}">
                  <a16:creationId xmlns:a16="http://schemas.microsoft.com/office/drawing/2014/main" id="{ACE68F08-62CC-4C56-B56C-40FBA19A999C}"/>
                </a:ext>
              </a:extLst>
            </p:cNvPr>
            <p:cNvPicPr>
              <a:picLocks noChangeAspect="1"/>
            </p:cNvPicPr>
            <p:nvPr/>
          </p:nvPicPr>
          <p:blipFill>
            <a:blip r:embed="rId3"/>
            <a:stretch>
              <a:fillRect/>
            </a:stretch>
          </p:blipFill>
          <p:spPr>
            <a:xfrm>
              <a:off x="2480629" y="2567154"/>
              <a:ext cx="2291049" cy="480618"/>
            </a:xfrm>
            <a:prstGeom prst="rect">
              <a:avLst/>
            </a:prstGeom>
          </p:spPr>
        </p:pic>
        <p:sp>
          <p:nvSpPr>
            <p:cNvPr id="26" name="Tekstvak 25">
              <a:extLst>
                <a:ext uri="{FF2B5EF4-FFF2-40B4-BE49-F238E27FC236}">
                  <a16:creationId xmlns:a16="http://schemas.microsoft.com/office/drawing/2014/main" id="{8AB29487-357C-4F41-BEDD-EA02B5E90590}"/>
                </a:ext>
              </a:extLst>
            </p:cNvPr>
            <p:cNvSpPr txBox="1"/>
            <p:nvPr/>
          </p:nvSpPr>
          <p:spPr>
            <a:xfrm>
              <a:off x="2798798" y="2497869"/>
              <a:ext cx="316681" cy="369333"/>
            </a:xfrm>
            <a:prstGeom prst="rect">
              <a:avLst/>
            </a:prstGeom>
            <a:noFill/>
          </p:spPr>
          <p:txBody>
            <a:bodyPr wrap="square" rtlCol="0">
              <a:spAutoFit/>
            </a:bodyPr>
            <a:lstStyle/>
            <a:p>
              <a:r>
                <a:rPr lang="nl-BE" dirty="0">
                  <a:solidFill>
                    <a:srgbClr val="FF0000"/>
                  </a:solidFill>
                </a:rPr>
                <a:t>3</a:t>
              </a:r>
            </a:p>
          </p:txBody>
        </p:sp>
      </p:grpSp>
      <p:sp>
        <p:nvSpPr>
          <p:cNvPr id="30" name="Rechthoek 29">
            <a:extLst>
              <a:ext uri="{FF2B5EF4-FFF2-40B4-BE49-F238E27FC236}">
                <a16:creationId xmlns:a16="http://schemas.microsoft.com/office/drawing/2014/main" id="{FE22781F-8842-42B9-9562-A9157999E1DD}"/>
              </a:ext>
            </a:extLst>
          </p:cNvPr>
          <p:cNvSpPr/>
          <p:nvPr/>
        </p:nvSpPr>
        <p:spPr>
          <a:xfrm>
            <a:off x="4769711" y="1826737"/>
            <a:ext cx="5627356" cy="30686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Rechthoek 30">
            <a:extLst>
              <a:ext uri="{FF2B5EF4-FFF2-40B4-BE49-F238E27FC236}">
                <a16:creationId xmlns:a16="http://schemas.microsoft.com/office/drawing/2014/main" id="{F51D898D-347B-4779-81C4-C13CB06D3CDC}"/>
              </a:ext>
            </a:extLst>
          </p:cNvPr>
          <p:cNvSpPr/>
          <p:nvPr/>
        </p:nvSpPr>
        <p:spPr>
          <a:xfrm>
            <a:off x="4764065" y="2238784"/>
            <a:ext cx="5627356" cy="306863"/>
          </a:xfrm>
          <a:prstGeom prst="rect">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 31">
            <a:extLst>
              <a:ext uri="{FF2B5EF4-FFF2-40B4-BE49-F238E27FC236}">
                <a16:creationId xmlns:a16="http://schemas.microsoft.com/office/drawing/2014/main" id="{5BE4124C-575C-4F7B-9C40-D0A050FD028F}"/>
              </a:ext>
            </a:extLst>
          </p:cNvPr>
          <p:cNvSpPr/>
          <p:nvPr/>
        </p:nvSpPr>
        <p:spPr>
          <a:xfrm>
            <a:off x="4758419" y="2628253"/>
            <a:ext cx="5627356" cy="306863"/>
          </a:xfrm>
          <a:prstGeom prst="rect">
            <a:avLst/>
          </a:prstGeom>
          <a:solidFill>
            <a:srgbClr val="00B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hthoek 34">
            <a:extLst>
              <a:ext uri="{FF2B5EF4-FFF2-40B4-BE49-F238E27FC236}">
                <a16:creationId xmlns:a16="http://schemas.microsoft.com/office/drawing/2014/main" id="{E34E168D-6859-4033-BB4C-3B7BDD71EC09}"/>
              </a:ext>
            </a:extLst>
          </p:cNvPr>
          <p:cNvSpPr/>
          <p:nvPr/>
        </p:nvSpPr>
        <p:spPr>
          <a:xfrm>
            <a:off x="4768891" y="3816685"/>
            <a:ext cx="5616884" cy="306863"/>
          </a:xfrm>
          <a:prstGeom prst="rect">
            <a:avLst/>
          </a:prstGeom>
          <a:solidFill>
            <a:srgbClr val="00206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echthoek 35">
            <a:extLst>
              <a:ext uri="{FF2B5EF4-FFF2-40B4-BE49-F238E27FC236}">
                <a16:creationId xmlns:a16="http://schemas.microsoft.com/office/drawing/2014/main" id="{3F8178B1-1001-4B43-BB74-B7F6E909C4DE}"/>
              </a:ext>
            </a:extLst>
          </p:cNvPr>
          <p:cNvSpPr/>
          <p:nvPr/>
        </p:nvSpPr>
        <p:spPr>
          <a:xfrm>
            <a:off x="4769710" y="4242697"/>
            <a:ext cx="7094911" cy="306863"/>
          </a:xfrm>
          <a:prstGeom prst="rect">
            <a:avLst/>
          </a:prstGeom>
          <a:solidFill>
            <a:srgbClr val="7030A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36">
            <a:extLst>
              <a:ext uri="{FF2B5EF4-FFF2-40B4-BE49-F238E27FC236}">
                <a16:creationId xmlns:a16="http://schemas.microsoft.com/office/drawing/2014/main" id="{C863971D-4F2B-4332-8961-BB40D6B54EC6}"/>
              </a:ext>
            </a:extLst>
          </p:cNvPr>
          <p:cNvSpPr/>
          <p:nvPr/>
        </p:nvSpPr>
        <p:spPr>
          <a:xfrm>
            <a:off x="4795102" y="4606439"/>
            <a:ext cx="5627356" cy="306863"/>
          </a:xfrm>
          <a:prstGeom prst="rect">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Rechthoek 37">
            <a:extLst>
              <a:ext uri="{FF2B5EF4-FFF2-40B4-BE49-F238E27FC236}">
                <a16:creationId xmlns:a16="http://schemas.microsoft.com/office/drawing/2014/main" id="{AD154AC1-E0CE-46C3-9D21-F5A2CF576DC5}"/>
              </a:ext>
            </a:extLst>
          </p:cNvPr>
          <p:cNvSpPr/>
          <p:nvPr/>
        </p:nvSpPr>
        <p:spPr>
          <a:xfrm>
            <a:off x="4795102" y="5032464"/>
            <a:ext cx="7069520" cy="306863"/>
          </a:xfrm>
          <a:prstGeom prst="rect">
            <a:avLst/>
          </a:prstGeom>
          <a:solidFill>
            <a:schemeClr val="accent6">
              <a:lumMod val="60000"/>
              <a:lumOff val="4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echthoek 38">
            <a:extLst>
              <a:ext uri="{FF2B5EF4-FFF2-40B4-BE49-F238E27FC236}">
                <a16:creationId xmlns:a16="http://schemas.microsoft.com/office/drawing/2014/main" id="{EBE73BA5-9D8D-41E9-ABBB-799B129C9A37}"/>
              </a:ext>
            </a:extLst>
          </p:cNvPr>
          <p:cNvSpPr/>
          <p:nvPr/>
        </p:nvSpPr>
        <p:spPr>
          <a:xfrm>
            <a:off x="4740276" y="3017722"/>
            <a:ext cx="5627356" cy="306863"/>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40" name="Rechthoek 39">
            <a:extLst>
              <a:ext uri="{FF2B5EF4-FFF2-40B4-BE49-F238E27FC236}">
                <a16:creationId xmlns:a16="http://schemas.microsoft.com/office/drawing/2014/main" id="{09522AA3-73DD-452F-BC39-E3D690007689}"/>
              </a:ext>
            </a:extLst>
          </p:cNvPr>
          <p:cNvSpPr/>
          <p:nvPr/>
        </p:nvSpPr>
        <p:spPr>
          <a:xfrm>
            <a:off x="4758419" y="3418488"/>
            <a:ext cx="5254825" cy="306863"/>
          </a:xfrm>
          <a:prstGeom prst="rect">
            <a:avLst/>
          </a:prstGeom>
          <a:solidFill>
            <a:srgbClr val="00B0F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46774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589A097-993C-4267-B567-F6ACA23B7D69}"/>
              </a:ext>
            </a:extLst>
          </p:cNvPr>
          <p:cNvPicPr>
            <a:picLocks noChangeAspect="1"/>
          </p:cNvPicPr>
          <p:nvPr/>
        </p:nvPicPr>
        <p:blipFill>
          <a:blip r:embed="rId2"/>
          <a:stretch>
            <a:fillRect/>
          </a:stretch>
        </p:blipFill>
        <p:spPr>
          <a:xfrm>
            <a:off x="4606794" y="155864"/>
            <a:ext cx="7363534" cy="6131351"/>
          </a:xfrm>
          <a:prstGeom prst="rect">
            <a:avLst/>
          </a:prstGeom>
        </p:spPr>
      </p:pic>
      <p:pic>
        <p:nvPicPr>
          <p:cNvPr id="5" name="Afbeelding 4">
            <a:extLst>
              <a:ext uri="{FF2B5EF4-FFF2-40B4-BE49-F238E27FC236}">
                <a16:creationId xmlns:a16="http://schemas.microsoft.com/office/drawing/2014/main" id="{F5CFD475-2FC5-4B68-9659-20AE5C33C182}"/>
              </a:ext>
            </a:extLst>
          </p:cNvPr>
          <p:cNvPicPr>
            <a:picLocks noChangeAspect="1"/>
          </p:cNvPicPr>
          <p:nvPr/>
        </p:nvPicPr>
        <p:blipFill>
          <a:blip r:embed="rId3"/>
          <a:stretch>
            <a:fillRect/>
          </a:stretch>
        </p:blipFill>
        <p:spPr>
          <a:xfrm>
            <a:off x="221672" y="815984"/>
            <a:ext cx="4625741" cy="1623201"/>
          </a:xfrm>
          <a:prstGeom prst="rect">
            <a:avLst/>
          </a:prstGeom>
        </p:spPr>
      </p:pic>
      <p:sp>
        <p:nvSpPr>
          <p:cNvPr id="6" name="Titel 1">
            <a:extLst>
              <a:ext uri="{FF2B5EF4-FFF2-40B4-BE49-F238E27FC236}">
                <a16:creationId xmlns:a16="http://schemas.microsoft.com/office/drawing/2014/main" id="{6FBCD8C1-D34A-4BAE-AF75-8C5FA98E8959}"/>
              </a:ext>
            </a:extLst>
          </p:cNvPr>
          <p:cNvSpPr txBox="1">
            <a:spLocks/>
          </p:cNvSpPr>
          <p:nvPr/>
        </p:nvSpPr>
        <p:spPr>
          <a:xfrm>
            <a:off x="0" y="155864"/>
            <a:ext cx="4847413" cy="1007919"/>
          </a:xfrm>
          <a:prstGeom prst="rect">
            <a:avLst/>
          </a:prstGeom>
        </p:spPr>
        <p:txBody>
          <a:bodyPr lIns="102409" tIns="51205" rIns="102409" bIns="51205" anchor="t">
            <a:noAutofit/>
          </a:bodyPr>
          <a:lstStyle>
            <a:lvl1pPr indent="0" algn="l" defTabSz="1024091" rtl="0" eaLnBrk="1" fontAlgn="base" latinLnBrk="0" hangingPunct="1">
              <a:lnSpc>
                <a:spcPts val="4256"/>
              </a:lnSpc>
              <a:spcBef>
                <a:spcPct val="0"/>
              </a:spcBef>
              <a:spcAft>
                <a:spcPct val="0"/>
              </a:spcAft>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vl2pPr algn="l" defTabSz="1023938" rtl="0" eaLnBrk="0" fontAlgn="base" hangingPunct="0">
              <a:lnSpc>
                <a:spcPts val="4250"/>
              </a:lnSpc>
              <a:spcBef>
                <a:spcPct val="0"/>
              </a:spcBef>
              <a:spcAft>
                <a:spcPct val="0"/>
              </a:spcAft>
              <a:defRPr sz="4100">
                <a:solidFill>
                  <a:schemeClr val="bg1"/>
                </a:solidFill>
                <a:latin typeface="FlandersArtSans-Bold" pitchFamily="2" charset="0"/>
              </a:defRPr>
            </a:lvl2pPr>
            <a:lvl3pPr algn="l" defTabSz="1023938" rtl="0" eaLnBrk="0" fontAlgn="base" hangingPunct="0">
              <a:lnSpc>
                <a:spcPts val="4250"/>
              </a:lnSpc>
              <a:spcBef>
                <a:spcPct val="0"/>
              </a:spcBef>
              <a:spcAft>
                <a:spcPct val="0"/>
              </a:spcAft>
              <a:defRPr sz="4100">
                <a:solidFill>
                  <a:schemeClr val="bg1"/>
                </a:solidFill>
                <a:latin typeface="FlandersArtSans-Bold" pitchFamily="2" charset="0"/>
              </a:defRPr>
            </a:lvl3pPr>
            <a:lvl4pPr algn="l" defTabSz="1023938" rtl="0" eaLnBrk="0" fontAlgn="base" hangingPunct="0">
              <a:lnSpc>
                <a:spcPts val="4250"/>
              </a:lnSpc>
              <a:spcBef>
                <a:spcPct val="0"/>
              </a:spcBef>
              <a:spcAft>
                <a:spcPct val="0"/>
              </a:spcAft>
              <a:defRPr sz="4100">
                <a:solidFill>
                  <a:schemeClr val="bg1"/>
                </a:solidFill>
                <a:latin typeface="FlandersArtSans-Bold" pitchFamily="2" charset="0"/>
              </a:defRPr>
            </a:lvl4pPr>
            <a:lvl5pPr algn="l" defTabSz="1023938" rtl="0" eaLnBrk="0" fontAlgn="base" hangingPunct="0">
              <a:lnSpc>
                <a:spcPts val="4250"/>
              </a:lnSpc>
              <a:spcBef>
                <a:spcPct val="0"/>
              </a:spcBef>
              <a:spcAft>
                <a:spcPct val="0"/>
              </a:spcAft>
              <a:defRPr sz="4100">
                <a:solidFill>
                  <a:schemeClr val="bg1"/>
                </a:solidFill>
                <a:latin typeface="FlandersArtSans-Bold" pitchFamily="2" charset="0"/>
              </a:defRPr>
            </a:lvl5pPr>
            <a:lvl6pPr marL="457200" algn="l" defTabSz="1023938" rtl="0" fontAlgn="base">
              <a:lnSpc>
                <a:spcPts val="4250"/>
              </a:lnSpc>
              <a:spcBef>
                <a:spcPct val="0"/>
              </a:spcBef>
              <a:spcAft>
                <a:spcPct val="0"/>
              </a:spcAft>
              <a:defRPr sz="4100">
                <a:solidFill>
                  <a:schemeClr val="bg1"/>
                </a:solidFill>
                <a:latin typeface="FlandersArtSans-Bold" pitchFamily="2" charset="0"/>
              </a:defRPr>
            </a:lvl6pPr>
            <a:lvl7pPr marL="914400" algn="l" defTabSz="1023938" rtl="0" fontAlgn="base">
              <a:lnSpc>
                <a:spcPts val="4250"/>
              </a:lnSpc>
              <a:spcBef>
                <a:spcPct val="0"/>
              </a:spcBef>
              <a:spcAft>
                <a:spcPct val="0"/>
              </a:spcAft>
              <a:defRPr sz="4100">
                <a:solidFill>
                  <a:schemeClr val="bg1"/>
                </a:solidFill>
                <a:latin typeface="FlandersArtSans-Bold" pitchFamily="2" charset="0"/>
              </a:defRPr>
            </a:lvl7pPr>
            <a:lvl8pPr marL="1371600" algn="l" defTabSz="1023938" rtl="0" fontAlgn="base">
              <a:lnSpc>
                <a:spcPts val="4250"/>
              </a:lnSpc>
              <a:spcBef>
                <a:spcPct val="0"/>
              </a:spcBef>
              <a:spcAft>
                <a:spcPct val="0"/>
              </a:spcAft>
              <a:defRPr sz="4100">
                <a:solidFill>
                  <a:schemeClr val="bg1"/>
                </a:solidFill>
                <a:latin typeface="FlandersArtSans-Bold" pitchFamily="2" charset="0"/>
              </a:defRPr>
            </a:lvl8pPr>
            <a:lvl9pPr marL="1828800" algn="l" defTabSz="1023938" rtl="0" fontAlgn="base">
              <a:lnSpc>
                <a:spcPts val="4250"/>
              </a:lnSpc>
              <a:spcBef>
                <a:spcPct val="0"/>
              </a:spcBef>
              <a:spcAft>
                <a:spcPct val="0"/>
              </a:spcAft>
              <a:defRPr sz="4100">
                <a:solidFill>
                  <a:schemeClr val="bg1"/>
                </a:solidFill>
                <a:latin typeface="FlandersArtSans-Bold" pitchFamily="2" charset="0"/>
              </a:defRPr>
            </a:lvl9pPr>
          </a:lstStyle>
          <a:p>
            <a:r>
              <a:rPr lang="nl-BE" sz="3600" dirty="0"/>
              <a:t>Gelijkvormigheidsattest</a:t>
            </a:r>
          </a:p>
        </p:txBody>
      </p:sp>
      <p:pic>
        <p:nvPicPr>
          <p:cNvPr id="7" name="Afbeelding 6">
            <a:extLst>
              <a:ext uri="{FF2B5EF4-FFF2-40B4-BE49-F238E27FC236}">
                <a16:creationId xmlns:a16="http://schemas.microsoft.com/office/drawing/2014/main" id="{792C7CFD-5A39-4C75-8020-BB7CF01B3499}"/>
              </a:ext>
            </a:extLst>
          </p:cNvPr>
          <p:cNvPicPr>
            <a:picLocks noChangeAspect="1"/>
          </p:cNvPicPr>
          <p:nvPr/>
        </p:nvPicPr>
        <p:blipFill>
          <a:blip r:embed="rId4"/>
          <a:stretch>
            <a:fillRect/>
          </a:stretch>
        </p:blipFill>
        <p:spPr>
          <a:xfrm>
            <a:off x="544415" y="5056192"/>
            <a:ext cx="4422516" cy="710762"/>
          </a:xfrm>
          <a:prstGeom prst="rect">
            <a:avLst/>
          </a:prstGeom>
        </p:spPr>
      </p:pic>
      <p:sp>
        <p:nvSpPr>
          <p:cNvPr id="2" name="Rechthoek 1">
            <a:extLst>
              <a:ext uri="{FF2B5EF4-FFF2-40B4-BE49-F238E27FC236}">
                <a16:creationId xmlns:a16="http://schemas.microsoft.com/office/drawing/2014/main" id="{56E3911B-DDF4-44A2-B2DD-3BE325D5D7AD}"/>
              </a:ext>
            </a:extLst>
          </p:cNvPr>
          <p:cNvSpPr/>
          <p:nvPr/>
        </p:nvSpPr>
        <p:spPr>
          <a:xfrm>
            <a:off x="4966931" y="603315"/>
            <a:ext cx="2377658" cy="103695"/>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C9ACBDAB-5BB5-4614-9B7D-9F61C19FA631}"/>
              </a:ext>
            </a:extLst>
          </p:cNvPr>
          <p:cNvSpPr/>
          <p:nvPr/>
        </p:nvSpPr>
        <p:spPr>
          <a:xfrm>
            <a:off x="4966928" y="1512413"/>
            <a:ext cx="2377658" cy="153339"/>
          </a:xfrm>
          <a:prstGeom prst="rect">
            <a:avLst/>
          </a:prstGeom>
          <a:solidFill>
            <a:srgbClr val="00B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A69619A1-EDE4-4E5E-B300-AFE219190D4D}"/>
              </a:ext>
            </a:extLst>
          </p:cNvPr>
          <p:cNvSpPr/>
          <p:nvPr/>
        </p:nvSpPr>
        <p:spPr>
          <a:xfrm>
            <a:off x="4966928" y="896826"/>
            <a:ext cx="2377658" cy="103695"/>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E18A3620-E0B3-48A4-AA19-39C51B9C0140}"/>
              </a:ext>
            </a:extLst>
          </p:cNvPr>
          <p:cNvSpPr/>
          <p:nvPr/>
        </p:nvSpPr>
        <p:spPr>
          <a:xfrm>
            <a:off x="4969076" y="750070"/>
            <a:ext cx="2377658" cy="103695"/>
          </a:xfrm>
          <a:prstGeom prst="rect">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5F40510C-E53F-4F99-9DC7-F2D890EDEC18}"/>
              </a:ext>
            </a:extLst>
          </p:cNvPr>
          <p:cNvSpPr/>
          <p:nvPr/>
        </p:nvSpPr>
        <p:spPr>
          <a:xfrm>
            <a:off x="4966928" y="3277155"/>
            <a:ext cx="3097818" cy="189089"/>
          </a:xfrm>
          <a:prstGeom prst="rect">
            <a:avLst/>
          </a:prstGeom>
          <a:solidFill>
            <a:srgbClr val="00B0F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02B4DABA-E820-4878-AB41-D1332ACC7D82}"/>
              </a:ext>
            </a:extLst>
          </p:cNvPr>
          <p:cNvSpPr/>
          <p:nvPr/>
        </p:nvSpPr>
        <p:spPr>
          <a:xfrm>
            <a:off x="4966928" y="4121812"/>
            <a:ext cx="3097818" cy="189089"/>
          </a:xfrm>
          <a:prstGeom prst="rect">
            <a:avLst/>
          </a:prstGeom>
          <a:solidFill>
            <a:srgbClr val="00206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A7C89B6A-DE65-42B9-B7DB-E009232321E7}"/>
              </a:ext>
            </a:extLst>
          </p:cNvPr>
          <p:cNvSpPr/>
          <p:nvPr/>
        </p:nvSpPr>
        <p:spPr>
          <a:xfrm>
            <a:off x="4966928" y="4565681"/>
            <a:ext cx="4019028" cy="189089"/>
          </a:xfrm>
          <a:prstGeom prst="rect">
            <a:avLst/>
          </a:prstGeom>
          <a:solidFill>
            <a:srgbClr val="7030A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09C42B4-C926-49A2-AE13-8AAACA905B41}"/>
              </a:ext>
            </a:extLst>
          </p:cNvPr>
          <p:cNvSpPr/>
          <p:nvPr/>
        </p:nvSpPr>
        <p:spPr>
          <a:xfrm>
            <a:off x="9064978" y="4543103"/>
            <a:ext cx="2482390" cy="183842"/>
          </a:xfrm>
          <a:prstGeom prst="rect">
            <a:avLst/>
          </a:prstGeom>
          <a:solidFill>
            <a:schemeClr val="accent6">
              <a:lumMod val="60000"/>
              <a:lumOff val="4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6554031C-A675-4691-ADA0-6D138D1740CA}"/>
              </a:ext>
            </a:extLst>
          </p:cNvPr>
          <p:cNvSpPr/>
          <p:nvPr/>
        </p:nvSpPr>
        <p:spPr>
          <a:xfrm>
            <a:off x="2423706" y="5035612"/>
            <a:ext cx="2482390" cy="183842"/>
          </a:xfrm>
          <a:prstGeom prst="rect">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6" name="Groep 15">
            <a:extLst>
              <a:ext uri="{FF2B5EF4-FFF2-40B4-BE49-F238E27FC236}">
                <a16:creationId xmlns:a16="http://schemas.microsoft.com/office/drawing/2014/main" id="{245D200B-8D2A-4DC4-81B7-C79DF21A7AEC}"/>
              </a:ext>
            </a:extLst>
          </p:cNvPr>
          <p:cNvGrpSpPr/>
          <p:nvPr/>
        </p:nvGrpSpPr>
        <p:grpSpPr>
          <a:xfrm>
            <a:off x="4538201" y="42106"/>
            <a:ext cx="2492299" cy="455163"/>
            <a:chOff x="859878" y="2771629"/>
            <a:chExt cx="2291049" cy="480618"/>
          </a:xfrm>
        </p:grpSpPr>
        <p:pic>
          <p:nvPicPr>
            <p:cNvPr id="17" name="Afbeelding 16">
              <a:extLst>
                <a:ext uri="{FF2B5EF4-FFF2-40B4-BE49-F238E27FC236}">
                  <a16:creationId xmlns:a16="http://schemas.microsoft.com/office/drawing/2014/main" id="{5655BB3F-1EBC-471D-9D8A-69B2A5D09901}"/>
                </a:ext>
              </a:extLst>
            </p:cNvPr>
            <p:cNvPicPr>
              <a:picLocks noChangeAspect="1"/>
            </p:cNvPicPr>
            <p:nvPr/>
          </p:nvPicPr>
          <p:blipFill>
            <a:blip r:embed="rId5"/>
            <a:stretch>
              <a:fillRect/>
            </a:stretch>
          </p:blipFill>
          <p:spPr>
            <a:xfrm>
              <a:off x="859878" y="2771629"/>
              <a:ext cx="2291049" cy="480618"/>
            </a:xfrm>
            <a:prstGeom prst="rect">
              <a:avLst/>
            </a:prstGeom>
          </p:spPr>
        </p:pic>
        <p:sp>
          <p:nvSpPr>
            <p:cNvPr id="18" name="Tekstvak 17">
              <a:extLst>
                <a:ext uri="{FF2B5EF4-FFF2-40B4-BE49-F238E27FC236}">
                  <a16:creationId xmlns:a16="http://schemas.microsoft.com/office/drawing/2014/main" id="{19D03DFD-5168-4695-B9B0-649FA68E1585}"/>
                </a:ext>
              </a:extLst>
            </p:cNvPr>
            <p:cNvSpPr txBox="1"/>
            <p:nvPr/>
          </p:nvSpPr>
          <p:spPr>
            <a:xfrm>
              <a:off x="1200496" y="2872725"/>
              <a:ext cx="316681" cy="369332"/>
            </a:xfrm>
            <a:prstGeom prst="rect">
              <a:avLst/>
            </a:prstGeom>
            <a:noFill/>
          </p:spPr>
          <p:txBody>
            <a:bodyPr wrap="square" rtlCol="0">
              <a:spAutoFit/>
            </a:bodyPr>
            <a:lstStyle/>
            <a:p>
              <a:r>
                <a:rPr lang="nl-BE" dirty="0">
                  <a:solidFill>
                    <a:srgbClr val="FF0000"/>
                  </a:solidFill>
                </a:rPr>
                <a:t>1</a:t>
              </a:r>
            </a:p>
          </p:txBody>
        </p:sp>
      </p:grpSp>
      <p:grpSp>
        <p:nvGrpSpPr>
          <p:cNvPr id="19" name="Groep 18">
            <a:extLst>
              <a:ext uri="{FF2B5EF4-FFF2-40B4-BE49-F238E27FC236}">
                <a16:creationId xmlns:a16="http://schemas.microsoft.com/office/drawing/2014/main" id="{3562324C-32FF-4611-BBBB-CED2C8B9BC15}"/>
              </a:ext>
            </a:extLst>
          </p:cNvPr>
          <p:cNvGrpSpPr/>
          <p:nvPr/>
        </p:nvGrpSpPr>
        <p:grpSpPr>
          <a:xfrm>
            <a:off x="815918" y="4874513"/>
            <a:ext cx="1799555" cy="506039"/>
            <a:chOff x="859878" y="2771629"/>
            <a:chExt cx="2291049" cy="480618"/>
          </a:xfrm>
        </p:grpSpPr>
        <p:pic>
          <p:nvPicPr>
            <p:cNvPr id="20" name="Afbeelding 19">
              <a:extLst>
                <a:ext uri="{FF2B5EF4-FFF2-40B4-BE49-F238E27FC236}">
                  <a16:creationId xmlns:a16="http://schemas.microsoft.com/office/drawing/2014/main" id="{4862E8BC-F69F-4891-B6CA-E43BB404D8BF}"/>
                </a:ext>
              </a:extLst>
            </p:cNvPr>
            <p:cNvPicPr>
              <a:picLocks noChangeAspect="1"/>
            </p:cNvPicPr>
            <p:nvPr/>
          </p:nvPicPr>
          <p:blipFill>
            <a:blip r:embed="rId5"/>
            <a:stretch>
              <a:fillRect/>
            </a:stretch>
          </p:blipFill>
          <p:spPr>
            <a:xfrm>
              <a:off x="859878" y="2771629"/>
              <a:ext cx="2291049" cy="480618"/>
            </a:xfrm>
            <a:prstGeom prst="rect">
              <a:avLst/>
            </a:prstGeom>
          </p:spPr>
        </p:pic>
        <p:sp>
          <p:nvSpPr>
            <p:cNvPr id="21" name="Tekstvak 20">
              <a:extLst>
                <a:ext uri="{FF2B5EF4-FFF2-40B4-BE49-F238E27FC236}">
                  <a16:creationId xmlns:a16="http://schemas.microsoft.com/office/drawing/2014/main" id="{4BFD6C2C-6B23-4C14-9B78-C8F2EE51461F}"/>
                </a:ext>
              </a:extLst>
            </p:cNvPr>
            <p:cNvSpPr txBox="1"/>
            <p:nvPr/>
          </p:nvSpPr>
          <p:spPr>
            <a:xfrm>
              <a:off x="1252600" y="2889353"/>
              <a:ext cx="316681" cy="208580"/>
            </a:xfrm>
            <a:prstGeom prst="rect">
              <a:avLst/>
            </a:prstGeom>
            <a:noFill/>
          </p:spPr>
          <p:txBody>
            <a:bodyPr wrap="square" rtlCol="0">
              <a:spAutoFit/>
            </a:bodyPr>
            <a:lstStyle/>
            <a:p>
              <a:r>
                <a:rPr lang="nl-BE" dirty="0">
                  <a:solidFill>
                    <a:srgbClr val="FF0000"/>
                  </a:solidFill>
                </a:rPr>
                <a:t>4</a:t>
              </a:r>
            </a:p>
          </p:txBody>
        </p:sp>
      </p:grpSp>
      <p:grpSp>
        <p:nvGrpSpPr>
          <p:cNvPr id="22" name="Groep 21">
            <a:extLst>
              <a:ext uri="{FF2B5EF4-FFF2-40B4-BE49-F238E27FC236}">
                <a16:creationId xmlns:a16="http://schemas.microsoft.com/office/drawing/2014/main" id="{6B43EB21-16B9-4B60-B88E-739F0E0A767C}"/>
              </a:ext>
            </a:extLst>
          </p:cNvPr>
          <p:cNvGrpSpPr/>
          <p:nvPr/>
        </p:nvGrpSpPr>
        <p:grpSpPr>
          <a:xfrm>
            <a:off x="4538200" y="4272567"/>
            <a:ext cx="2618955" cy="339756"/>
            <a:chOff x="2480629" y="2515636"/>
            <a:chExt cx="2291049" cy="532136"/>
          </a:xfrm>
        </p:grpSpPr>
        <p:pic>
          <p:nvPicPr>
            <p:cNvPr id="23" name="Afbeelding 22">
              <a:extLst>
                <a:ext uri="{FF2B5EF4-FFF2-40B4-BE49-F238E27FC236}">
                  <a16:creationId xmlns:a16="http://schemas.microsoft.com/office/drawing/2014/main" id="{8DBF52F4-1D3C-42D6-89FC-B76487E89440}"/>
                </a:ext>
              </a:extLst>
            </p:cNvPr>
            <p:cNvPicPr>
              <a:picLocks noChangeAspect="1"/>
            </p:cNvPicPr>
            <p:nvPr/>
          </p:nvPicPr>
          <p:blipFill>
            <a:blip r:embed="rId5"/>
            <a:stretch>
              <a:fillRect/>
            </a:stretch>
          </p:blipFill>
          <p:spPr>
            <a:xfrm>
              <a:off x="2480629" y="2567154"/>
              <a:ext cx="2291049" cy="480618"/>
            </a:xfrm>
            <a:prstGeom prst="rect">
              <a:avLst/>
            </a:prstGeom>
          </p:spPr>
        </p:pic>
        <p:sp>
          <p:nvSpPr>
            <p:cNvPr id="24" name="Tekstvak 23">
              <a:extLst>
                <a:ext uri="{FF2B5EF4-FFF2-40B4-BE49-F238E27FC236}">
                  <a16:creationId xmlns:a16="http://schemas.microsoft.com/office/drawing/2014/main" id="{659023FE-0501-48D6-B8D2-E72E93FFEBD0}"/>
                </a:ext>
              </a:extLst>
            </p:cNvPr>
            <p:cNvSpPr txBox="1"/>
            <p:nvPr/>
          </p:nvSpPr>
          <p:spPr>
            <a:xfrm>
              <a:off x="2719714" y="2515636"/>
              <a:ext cx="316681" cy="369332"/>
            </a:xfrm>
            <a:prstGeom prst="rect">
              <a:avLst/>
            </a:prstGeom>
            <a:noFill/>
          </p:spPr>
          <p:txBody>
            <a:bodyPr wrap="square" rtlCol="0">
              <a:spAutoFit/>
            </a:bodyPr>
            <a:lstStyle/>
            <a:p>
              <a:r>
                <a:rPr lang="nl-BE" dirty="0">
                  <a:solidFill>
                    <a:srgbClr val="FF0000"/>
                  </a:solidFill>
                </a:rPr>
                <a:t>3</a:t>
              </a:r>
            </a:p>
          </p:txBody>
        </p:sp>
      </p:grpSp>
      <p:grpSp>
        <p:nvGrpSpPr>
          <p:cNvPr id="25" name="Groep 24">
            <a:extLst>
              <a:ext uri="{FF2B5EF4-FFF2-40B4-BE49-F238E27FC236}">
                <a16:creationId xmlns:a16="http://schemas.microsoft.com/office/drawing/2014/main" id="{31ECBE75-80F4-4B27-8137-20C12C53E5E4}"/>
              </a:ext>
            </a:extLst>
          </p:cNvPr>
          <p:cNvGrpSpPr/>
          <p:nvPr/>
        </p:nvGrpSpPr>
        <p:grpSpPr>
          <a:xfrm>
            <a:off x="4398093" y="2308495"/>
            <a:ext cx="2377658" cy="340067"/>
            <a:chOff x="859878" y="2701165"/>
            <a:chExt cx="2291049" cy="551082"/>
          </a:xfrm>
        </p:grpSpPr>
        <p:pic>
          <p:nvPicPr>
            <p:cNvPr id="26" name="Afbeelding 25">
              <a:extLst>
                <a:ext uri="{FF2B5EF4-FFF2-40B4-BE49-F238E27FC236}">
                  <a16:creationId xmlns:a16="http://schemas.microsoft.com/office/drawing/2014/main" id="{6F5BB091-B638-49DA-8688-D4009F779AAD}"/>
                </a:ext>
              </a:extLst>
            </p:cNvPr>
            <p:cNvPicPr>
              <a:picLocks noChangeAspect="1"/>
            </p:cNvPicPr>
            <p:nvPr/>
          </p:nvPicPr>
          <p:blipFill>
            <a:blip r:embed="rId5"/>
            <a:stretch>
              <a:fillRect/>
            </a:stretch>
          </p:blipFill>
          <p:spPr>
            <a:xfrm>
              <a:off x="859878" y="2771629"/>
              <a:ext cx="2291049" cy="480618"/>
            </a:xfrm>
            <a:prstGeom prst="rect">
              <a:avLst/>
            </a:prstGeom>
          </p:spPr>
        </p:pic>
        <p:sp>
          <p:nvSpPr>
            <p:cNvPr id="27" name="Tekstvak 26">
              <a:extLst>
                <a:ext uri="{FF2B5EF4-FFF2-40B4-BE49-F238E27FC236}">
                  <a16:creationId xmlns:a16="http://schemas.microsoft.com/office/drawing/2014/main" id="{5F666029-3BE3-45B0-A33E-317BD4E9263F}"/>
                </a:ext>
              </a:extLst>
            </p:cNvPr>
            <p:cNvSpPr txBox="1"/>
            <p:nvPr/>
          </p:nvSpPr>
          <p:spPr>
            <a:xfrm>
              <a:off x="1169997" y="2701165"/>
              <a:ext cx="316681" cy="267828"/>
            </a:xfrm>
            <a:prstGeom prst="rect">
              <a:avLst/>
            </a:prstGeom>
            <a:noFill/>
          </p:spPr>
          <p:txBody>
            <a:bodyPr wrap="square" rtlCol="0">
              <a:spAutoFit/>
            </a:bodyPr>
            <a:lstStyle/>
            <a:p>
              <a:r>
                <a:rPr lang="nl-BE" dirty="0">
                  <a:solidFill>
                    <a:srgbClr val="FF0000"/>
                  </a:solidFill>
                </a:rPr>
                <a:t>2</a:t>
              </a:r>
            </a:p>
          </p:txBody>
        </p:sp>
      </p:grpSp>
    </p:spTree>
    <p:extLst>
      <p:ext uri="{BB962C8B-B14F-4D97-AF65-F5344CB8AC3E}">
        <p14:creationId xmlns:p14="http://schemas.microsoft.com/office/powerpoint/2010/main" val="2295267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FA923E7E-19F1-4FBB-B586-4D3972D63B82}"/>
              </a:ext>
            </a:extLst>
          </p:cNvPr>
          <p:cNvGrpSpPr/>
          <p:nvPr/>
        </p:nvGrpSpPr>
        <p:grpSpPr>
          <a:xfrm>
            <a:off x="4744490" y="268126"/>
            <a:ext cx="6667983" cy="5896693"/>
            <a:chOff x="954915" y="268126"/>
            <a:chExt cx="6667983" cy="5896693"/>
          </a:xfrm>
        </p:grpSpPr>
        <p:pic>
          <p:nvPicPr>
            <p:cNvPr id="3" name="Afbeelding 2">
              <a:extLst>
                <a:ext uri="{FF2B5EF4-FFF2-40B4-BE49-F238E27FC236}">
                  <a16:creationId xmlns:a16="http://schemas.microsoft.com/office/drawing/2014/main" id="{877E6BAC-CD0C-4F3A-AF0B-B4255AADA218}"/>
                </a:ext>
              </a:extLst>
            </p:cNvPr>
            <p:cNvPicPr>
              <a:picLocks noChangeAspect="1"/>
            </p:cNvPicPr>
            <p:nvPr/>
          </p:nvPicPr>
          <p:blipFill>
            <a:blip r:embed="rId2"/>
            <a:stretch>
              <a:fillRect/>
            </a:stretch>
          </p:blipFill>
          <p:spPr>
            <a:xfrm>
              <a:off x="954915" y="268126"/>
              <a:ext cx="6667983" cy="2734717"/>
            </a:xfrm>
            <a:prstGeom prst="rect">
              <a:avLst/>
            </a:prstGeom>
          </p:spPr>
        </p:pic>
        <p:pic>
          <p:nvPicPr>
            <p:cNvPr id="4" name="Afbeelding 3">
              <a:extLst>
                <a:ext uri="{FF2B5EF4-FFF2-40B4-BE49-F238E27FC236}">
                  <a16:creationId xmlns:a16="http://schemas.microsoft.com/office/drawing/2014/main" id="{07E5DD7B-28EB-4273-B090-7C76C5890375}"/>
                </a:ext>
              </a:extLst>
            </p:cNvPr>
            <p:cNvPicPr>
              <a:picLocks noChangeAspect="1"/>
            </p:cNvPicPr>
            <p:nvPr/>
          </p:nvPicPr>
          <p:blipFill>
            <a:blip r:embed="rId3"/>
            <a:stretch>
              <a:fillRect/>
            </a:stretch>
          </p:blipFill>
          <p:spPr>
            <a:xfrm>
              <a:off x="1042834" y="2849608"/>
              <a:ext cx="6580064" cy="3315211"/>
            </a:xfrm>
            <a:prstGeom prst="rect">
              <a:avLst/>
            </a:prstGeom>
          </p:spPr>
        </p:pic>
      </p:grpSp>
      <p:sp>
        <p:nvSpPr>
          <p:cNvPr id="6" name="Titel 1">
            <a:extLst>
              <a:ext uri="{FF2B5EF4-FFF2-40B4-BE49-F238E27FC236}">
                <a16:creationId xmlns:a16="http://schemas.microsoft.com/office/drawing/2014/main" id="{D0D84B80-D1BE-4595-9FF7-83820CA89960}"/>
              </a:ext>
            </a:extLst>
          </p:cNvPr>
          <p:cNvSpPr txBox="1">
            <a:spLocks/>
          </p:cNvSpPr>
          <p:nvPr/>
        </p:nvSpPr>
        <p:spPr>
          <a:xfrm>
            <a:off x="1039844" y="693180"/>
            <a:ext cx="3598144" cy="1484411"/>
          </a:xfrm>
          <a:prstGeom prst="rect">
            <a:avLst/>
          </a:prstGeom>
        </p:spPr>
        <p:txBody>
          <a:bodyPr lIns="102409" tIns="51205" rIns="102409" bIns="51205" anchor="t">
            <a:noAutofit/>
          </a:bodyPr>
          <a:lstStyle>
            <a:lvl1pPr indent="0" algn="l" defTabSz="1024091" rtl="0" eaLnBrk="1" fontAlgn="base" latinLnBrk="0" hangingPunct="1">
              <a:lnSpc>
                <a:spcPts val="4256"/>
              </a:lnSpc>
              <a:spcBef>
                <a:spcPct val="0"/>
              </a:spcBef>
              <a:spcAft>
                <a:spcPct val="0"/>
              </a:spcAft>
              <a:buNone/>
              <a:defRPr lang="nl-BE" sz="4100" b="1" i="0" kern="1200" baseline="0" dirty="0">
                <a:solidFill>
                  <a:schemeClr val="tx1"/>
                </a:solidFill>
                <a:latin typeface="Calibri" panose="020F0502020204030204" pitchFamily="34" charset="0"/>
                <a:ea typeface="+mj-ea"/>
                <a:cs typeface="Calibri" panose="020F0502020204030204" pitchFamily="34" charset="0"/>
              </a:defRPr>
            </a:lvl1pPr>
            <a:lvl2pPr algn="l" defTabSz="1023938" rtl="0" eaLnBrk="0" fontAlgn="base" hangingPunct="0">
              <a:lnSpc>
                <a:spcPts val="4250"/>
              </a:lnSpc>
              <a:spcBef>
                <a:spcPct val="0"/>
              </a:spcBef>
              <a:spcAft>
                <a:spcPct val="0"/>
              </a:spcAft>
              <a:defRPr sz="4100">
                <a:solidFill>
                  <a:schemeClr val="bg1"/>
                </a:solidFill>
                <a:latin typeface="FlandersArtSans-Bold" pitchFamily="2" charset="0"/>
              </a:defRPr>
            </a:lvl2pPr>
            <a:lvl3pPr algn="l" defTabSz="1023938" rtl="0" eaLnBrk="0" fontAlgn="base" hangingPunct="0">
              <a:lnSpc>
                <a:spcPts val="4250"/>
              </a:lnSpc>
              <a:spcBef>
                <a:spcPct val="0"/>
              </a:spcBef>
              <a:spcAft>
                <a:spcPct val="0"/>
              </a:spcAft>
              <a:defRPr sz="4100">
                <a:solidFill>
                  <a:schemeClr val="bg1"/>
                </a:solidFill>
                <a:latin typeface="FlandersArtSans-Bold" pitchFamily="2" charset="0"/>
              </a:defRPr>
            </a:lvl3pPr>
            <a:lvl4pPr algn="l" defTabSz="1023938" rtl="0" eaLnBrk="0" fontAlgn="base" hangingPunct="0">
              <a:lnSpc>
                <a:spcPts val="4250"/>
              </a:lnSpc>
              <a:spcBef>
                <a:spcPct val="0"/>
              </a:spcBef>
              <a:spcAft>
                <a:spcPct val="0"/>
              </a:spcAft>
              <a:defRPr sz="4100">
                <a:solidFill>
                  <a:schemeClr val="bg1"/>
                </a:solidFill>
                <a:latin typeface="FlandersArtSans-Bold" pitchFamily="2" charset="0"/>
              </a:defRPr>
            </a:lvl4pPr>
            <a:lvl5pPr algn="l" defTabSz="1023938" rtl="0" eaLnBrk="0" fontAlgn="base" hangingPunct="0">
              <a:lnSpc>
                <a:spcPts val="4250"/>
              </a:lnSpc>
              <a:spcBef>
                <a:spcPct val="0"/>
              </a:spcBef>
              <a:spcAft>
                <a:spcPct val="0"/>
              </a:spcAft>
              <a:defRPr sz="4100">
                <a:solidFill>
                  <a:schemeClr val="bg1"/>
                </a:solidFill>
                <a:latin typeface="FlandersArtSans-Bold" pitchFamily="2" charset="0"/>
              </a:defRPr>
            </a:lvl5pPr>
            <a:lvl6pPr marL="457200" algn="l" defTabSz="1023938" rtl="0" fontAlgn="base">
              <a:lnSpc>
                <a:spcPts val="4250"/>
              </a:lnSpc>
              <a:spcBef>
                <a:spcPct val="0"/>
              </a:spcBef>
              <a:spcAft>
                <a:spcPct val="0"/>
              </a:spcAft>
              <a:defRPr sz="4100">
                <a:solidFill>
                  <a:schemeClr val="bg1"/>
                </a:solidFill>
                <a:latin typeface="FlandersArtSans-Bold" pitchFamily="2" charset="0"/>
              </a:defRPr>
            </a:lvl6pPr>
            <a:lvl7pPr marL="914400" algn="l" defTabSz="1023938" rtl="0" fontAlgn="base">
              <a:lnSpc>
                <a:spcPts val="4250"/>
              </a:lnSpc>
              <a:spcBef>
                <a:spcPct val="0"/>
              </a:spcBef>
              <a:spcAft>
                <a:spcPct val="0"/>
              </a:spcAft>
              <a:defRPr sz="4100">
                <a:solidFill>
                  <a:schemeClr val="bg1"/>
                </a:solidFill>
                <a:latin typeface="FlandersArtSans-Bold" pitchFamily="2" charset="0"/>
              </a:defRPr>
            </a:lvl7pPr>
            <a:lvl8pPr marL="1371600" algn="l" defTabSz="1023938" rtl="0" fontAlgn="base">
              <a:lnSpc>
                <a:spcPts val="4250"/>
              </a:lnSpc>
              <a:spcBef>
                <a:spcPct val="0"/>
              </a:spcBef>
              <a:spcAft>
                <a:spcPct val="0"/>
              </a:spcAft>
              <a:defRPr sz="4100">
                <a:solidFill>
                  <a:schemeClr val="bg1"/>
                </a:solidFill>
                <a:latin typeface="FlandersArtSans-Bold" pitchFamily="2" charset="0"/>
              </a:defRPr>
            </a:lvl8pPr>
            <a:lvl9pPr marL="1828800" algn="l" defTabSz="1023938" rtl="0" fontAlgn="base">
              <a:lnSpc>
                <a:spcPts val="4250"/>
              </a:lnSpc>
              <a:spcBef>
                <a:spcPct val="0"/>
              </a:spcBef>
              <a:spcAft>
                <a:spcPct val="0"/>
              </a:spcAft>
              <a:defRPr sz="4100">
                <a:solidFill>
                  <a:schemeClr val="bg1"/>
                </a:solidFill>
                <a:latin typeface="FlandersArtSans-Bold" pitchFamily="2" charset="0"/>
              </a:defRPr>
            </a:lvl9pPr>
          </a:lstStyle>
          <a:p>
            <a:r>
              <a:rPr lang="nl-BE" dirty="0"/>
              <a:t>Programmering</a:t>
            </a:r>
          </a:p>
          <a:p>
            <a:r>
              <a:rPr lang="nl-BE" dirty="0"/>
              <a:t>Centaurus2020 </a:t>
            </a:r>
          </a:p>
        </p:txBody>
      </p:sp>
    </p:spTree>
    <p:extLst>
      <p:ext uri="{BB962C8B-B14F-4D97-AF65-F5344CB8AC3E}">
        <p14:creationId xmlns:p14="http://schemas.microsoft.com/office/powerpoint/2010/main" val="3772696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04AE9-0718-4DD2-907F-5629617F88AB}"/>
              </a:ext>
            </a:extLst>
          </p:cNvPr>
          <p:cNvSpPr>
            <a:spLocks noGrp="1"/>
          </p:cNvSpPr>
          <p:nvPr>
            <p:ph type="title"/>
          </p:nvPr>
        </p:nvSpPr>
        <p:spPr>
          <a:xfrm>
            <a:off x="1728000" y="756000"/>
            <a:ext cx="9888000" cy="885021"/>
          </a:xfrm>
        </p:spPr>
        <p:txBody>
          <a:bodyPr/>
          <a:lstStyle/>
          <a:p>
            <a:r>
              <a:rPr lang="nl-BE" dirty="0" err="1"/>
              <a:t>Ecoscore</a:t>
            </a:r>
            <a:r>
              <a:rPr lang="nl-BE" dirty="0"/>
              <a:t> van courante modellen</a:t>
            </a:r>
          </a:p>
        </p:txBody>
      </p:sp>
      <p:pic>
        <p:nvPicPr>
          <p:cNvPr id="4" name="Tijdelijke aanduiding voor inhoud 3">
            <a:extLst>
              <a:ext uri="{FF2B5EF4-FFF2-40B4-BE49-F238E27FC236}">
                <a16:creationId xmlns:a16="http://schemas.microsoft.com/office/drawing/2014/main" id="{A4EA8AE8-CF9C-476C-B660-A8C2C6256EA5}"/>
              </a:ext>
            </a:extLst>
          </p:cNvPr>
          <p:cNvPicPr>
            <a:picLocks noGrp="1" noChangeAspect="1"/>
          </p:cNvPicPr>
          <p:nvPr>
            <p:ph idx="1"/>
          </p:nvPr>
        </p:nvPicPr>
        <p:blipFill>
          <a:blip r:embed="rId2"/>
          <a:stretch>
            <a:fillRect/>
          </a:stretch>
        </p:blipFill>
        <p:spPr>
          <a:xfrm>
            <a:off x="1596060" y="1760992"/>
            <a:ext cx="7131619" cy="3671887"/>
          </a:xfrm>
          <a:prstGeom prst="rect">
            <a:avLst/>
          </a:prstGeom>
        </p:spPr>
      </p:pic>
      <p:pic>
        <p:nvPicPr>
          <p:cNvPr id="3" name="Afbeelding 2">
            <a:extLst>
              <a:ext uri="{FF2B5EF4-FFF2-40B4-BE49-F238E27FC236}">
                <a16:creationId xmlns:a16="http://schemas.microsoft.com/office/drawing/2014/main" id="{80E35818-C235-4BF0-AD49-315402BA927B}"/>
              </a:ext>
            </a:extLst>
          </p:cNvPr>
          <p:cNvPicPr>
            <a:picLocks noChangeAspect="1"/>
          </p:cNvPicPr>
          <p:nvPr/>
        </p:nvPicPr>
        <p:blipFill>
          <a:blip r:embed="rId3"/>
          <a:stretch>
            <a:fillRect/>
          </a:stretch>
        </p:blipFill>
        <p:spPr>
          <a:xfrm>
            <a:off x="8591530" y="194409"/>
            <a:ext cx="3462828" cy="2017951"/>
          </a:xfrm>
          <a:prstGeom prst="rect">
            <a:avLst/>
          </a:prstGeom>
        </p:spPr>
      </p:pic>
    </p:spTree>
    <p:extLst>
      <p:ext uri="{BB962C8B-B14F-4D97-AF65-F5344CB8AC3E}">
        <p14:creationId xmlns:p14="http://schemas.microsoft.com/office/powerpoint/2010/main" val="3445784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67EA8-08EB-4D15-AE3E-BD96EB508B6F}"/>
              </a:ext>
            </a:extLst>
          </p:cNvPr>
          <p:cNvSpPr>
            <a:spLocks noGrp="1"/>
          </p:cNvSpPr>
          <p:nvPr>
            <p:ph type="title"/>
          </p:nvPr>
        </p:nvSpPr>
        <p:spPr>
          <a:xfrm>
            <a:off x="3054515" y="175017"/>
            <a:ext cx="8719435" cy="1136314"/>
          </a:xfrm>
        </p:spPr>
        <p:txBody>
          <a:bodyPr/>
          <a:lstStyle/>
          <a:p>
            <a:r>
              <a:rPr lang="nl-BE" dirty="0"/>
              <a:t>Model vergunningsbrief (bijlage 2)</a:t>
            </a:r>
            <a:br>
              <a:rPr lang="nl-BE" dirty="0"/>
            </a:br>
            <a:r>
              <a:rPr lang="nl-BE" dirty="0">
                <a:solidFill>
                  <a:srgbClr val="FF0000"/>
                </a:solidFill>
              </a:rPr>
              <a:t>gewijzigd</a:t>
            </a:r>
            <a:endParaRPr lang="nl-BE" dirty="0"/>
          </a:p>
        </p:txBody>
      </p:sp>
      <p:pic>
        <p:nvPicPr>
          <p:cNvPr id="3" name="Afbeelding 2">
            <a:extLst>
              <a:ext uri="{FF2B5EF4-FFF2-40B4-BE49-F238E27FC236}">
                <a16:creationId xmlns:a16="http://schemas.microsoft.com/office/drawing/2014/main" id="{507C5BA5-5CF0-445F-9FFD-99BA09E23F93}"/>
              </a:ext>
            </a:extLst>
          </p:cNvPr>
          <p:cNvPicPr>
            <a:picLocks noChangeAspect="1"/>
          </p:cNvPicPr>
          <p:nvPr/>
        </p:nvPicPr>
        <p:blipFill>
          <a:blip r:embed="rId2"/>
          <a:stretch>
            <a:fillRect/>
          </a:stretch>
        </p:blipFill>
        <p:spPr>
          <a:xfrm>
            <a:off x="418050" y="175017"/>
            <a:ext cx="2359356" cy="1597290"/>
          </a:xfrm>
          <a:prstGeom prst="rect">
            <a:avLst/>
          </a:prstGeom>
        </p:spPr>
      </p:pic>
      <p:pic>
        <p:nvPicPr>
          <p:cNvPr id="7" name="Afbeelding 6">
            <a:extLst>
              <a:ext uri="{FF2B5EF4-FFF2-40B4-BE49-F238E27FC236}">
                <a16:creationId xmlns:a16="http://schemas.microsoft.com/office/drawing/2014/main" id="{5202FEB8-DC13-46BB-B80F-D908BD490808}"/>
              </a:ext>
            </a:extLst>
          </p:cNvPr>
          <p:cNvPicPr>
            <a:picLocks noChangeAspect="1"/>
          </p:cNvPicPr>
          <p:nvPr/>
        </p:nvPicPr>
        <p:blipFill>
          <a:blip r:embed="rId3"/>
          <a:stretch>
            <a:fillRect/>
          </a:stretch>
        </p:blipFill>
        <p:spPr>
          <a:xfrm>
            <a:off x="2934523" y="1516493"/>
            <a:ext cx="3932261" cy="4153260"/>
          </a:xfrm>
          <a:prstGeom prst="rect">
            <a:avLst/>
          </a:prstGeom>
        </p:spPr>
      </p:pic>
      <p:pic>
        <p:nvPicPr>
          <p:cNvPr id="10" name="Afbeelding 9">
            <a:extLst>
              <a:ext uri="{FF2B5EF4-FFF2-40B4-BE49-F238E27FC236}">
                <a16:creationId xmlns:a16="http://schemas.microsoft.com/office/drawing/2014/main" id="{193694E4-B1AD-46D0-998D-307931EDCE0A}"/>
              </a:ext>
            </a:extLst>
          </p:cNvPr>
          <p:cNvPicPr>
            <a:picLocks noChangeAspect="1"/>
          </p:cNvPicPr>
          <p:nvPr/>
        </p:nvPicPr>
        <p:blipFill>
          <a:blip r:embed="rId4"/>
          <a:stretch>
            <a:fillRect/>
          </a:stretch>
        </p:blipFill>
        <p:spPr>
          <a:xfrm>
            <a:off x="7291347" y="1912768"/>
            <a:ext cx="3939881" cy="3360711"/>
          </a:xfrm>
          <a:prstGeom prst="rect">
            <a:avLst/>
          </a:prstGeom>
        </p:spPr>
      </p:pic>
    </p:spTree>
    <p:extLst>
      <p:ext uri="{BB962C8B-B14F-4D97-AF65-F5344CB8AC3E}">
        <p14:creationId xmlns:p14="http://schemas.microsoft.com/office/powerpoint/2010/main" val="173753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t>Aanvraag vergunning</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Behandeling vergunning</a:t>
            </a:r>
          </a:p>
          <a:p>
            <a:pPr marL="457200" indent="-457200">
              <a:lnSpc>
                <a:spcPct val="100000"/>
              </a:lnSpc>
              <a:spcBef>
                <a:spcPts val="0"/>
              </a:spcBef>
              <a:spcAft>
                <a:spcPts val="600"/>
              </a:spcAft>
              <a:buFontTx/>
              <a:buChar char="-"/>
            </a:pPr>
            <a:r>
              <a:rPr lang="nl-BE" sz="2400" dirty="0">
                <a:solidFill>
                  <a:schemeClr val="bg1">
                    <a:lumMod val="65000"/>
                  </a:schemeClr>
                </a:solidFill>
              </a:rPr>
              <a:t>Exploitant</a:t>
            </a:r>
          </a:p>
          <a:p>
            <a:pPr marL="457200" indent="-457200">
              <a:lnSpc>
                <a:spcPct val="100000"/>
              </a:lnSpc>
              <a:spcBef>
                <a:spcPts val="0"/>
              </a:spcBef>
              <a:spcAft>
                <a:spcPts val="600"/>
              </a:spcAft>
              <a:buFontTx/>
              <a:buChar char="-"/>
            </a:pPr>
            <a:r>
              <a:rPr lang="nl-BE" sz="2400" dirty="0">
                <a:solidFill>
                  <a:schemeClr val="bg1">
                    <a:lumMod val="65000"/>
                  </a:schemeClr>
                </a:solidFill>
              </a:rPr>
              <a:t>Voertuig(en)</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11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3C3A5-463B-455E-BC29-8244D07F7AEF}"/>
              </a:ext>
            </a:extLst>
          </p:cNvPr>
          <p:cNvSpPr>
            <a:spLocks noGrp="1"/>
          </p:cNvSpPr>
          <p:nvPr>
            <p:ph type="title"/>
          </p:nvPr>
        </p:nvSpPr>
        <p:spPr/>
        <p:txBody>
          <a:bodyPr/>
          <a:lstStyle/>
          <a:p>
            <a:r>
              <a:rPr lang="nl-BE" dirty="0"/>
              <a:t>                   Gegevens vergunningsbrief</a:t>
            </a:r>
          </a:p>
        </p:txBody>
      </p:sp>
      <p:sp>
        <p:nvSpPr>
          <p:cNvPr id="3" name="Tijdelijke aanduiding voor inhoud 2">
            <a:extLst>
              <a:ext uri="{FF2B5EF4-FFF2-40B4-BE49-F238E27FC236}">
                <a16:creationId xmlns:a16="http://schemas.microsoft.com/office/drawing/2014/main" id="{E96262AF-F868-455F-B62F-3EE3EE115E59}"/>
              </a:ext>
            </a:extLst>
          </p:cNvPr>
          <p:cNvSpPr>
            <a:spLocks noGrp="1"/>
          </p:cNvSpPr>
          <p:nvPr>
            <p:ph idx="1"/>
          </p:nvPr>
        </p:nvSpPr>
        <p:spPr/>
        <p:txBody>
          <a:bodyPr/>
          <a:lstStyle/>
          <a:p>
            <a:endParaRPr lang="nl-NL" dirty="0"/>
          </a:p>
          <a:p>
            <a:r>
              <a:rPr lang="nl-NL" dirty="0"/>
              <a:t>startdatum en einddatum  vergunning </a:t>
            </a:r>
          </a:p>
          <a:p>
            <a:r>
              <a:rPr lang="nl-NL" dirty="0"/>
              <a:t>opsomming identificatienummers alle voertuigen ;</a:t>
            </a:r>
          </a:p>
          <a:p>
            <a:r>
              <a:rPr lang="nl-NL" dirty="0"/>
              <a:t>opsomming identificatienummers alle voertuigen uitsluitend ceremonievoertuig of voertuig aangepast vervoer;</a:t>
            </a:r>
          </a:p>
          <a:p>
            <a:r>
              <a:rPr lang="nl-NL" dirty="0"/>
              <a:t>opsomming identificatienummers reservevoertuig(en).</a:t>
            </a:r>
          </a:p>
          <a:p>
            <a:pPr marL="0" indent="0">
              <a:buNone/>
            </a:pPr>
            <a:r>
              <a:rPr lang="nl-NL" dirty="0"/>
              <a:t>NIET: merk, type, kentekenplaat =&gt; op de voertuigkaarten</a:t>
            </a:r>
            <a:endParaRPr lang="nl-BE" dirty="0"/>
          </a:p>
        </p:txBody>
      </p:sp>
      <p:pic>
        <p:nvPicPr>
          <p:cNvPr id="4" name="Afbeelding 3">
            <a:extLst>
              <a:ext uri="{FF2B5EF4-FFF2-40B4-BE49-F238E27FC236}">
                <a16:creationId xmlns:a16="http://schemas.microsoft.com/office/drawing/2014/main" id="{B7A9AF44-0AEF-4015-B9A2-05ABE51380D1}"/>
              </a:ext>
            </a:extLst>
          </p:cNvPr>
          <p:cNvPicPr>
            <a:picLocks noChangeAspect="1"/>
          </p:cNvPicPr>
          <p:nvPr/>
        </p:nvPicPr>
        <p:blipFill>
          <a:blip r:embed="rId2">
            <a:alphaModFix amt="54000"/>
          </a:blip>
          <a:stretch>
            <a:fillRect/>
          </a:stretch>
        </p:blipFill>
        <p:spPr>
          <a:xfrm>
            <a:off x="838200" y="228335"/>
            <a:ext cx="2359356" cy="1597290"/>
          </a:xfrm>
          <a:prstGeom prst="rect">
            <a:avLst/>
          </a:prstGeom>
        </p:spPr>
      </p:pic>
      <p:pic>
        <p:nvPicPr>
          <p:cNvPr id="5" name="Afbeelding 4">
            <a:extLst>
              <a:ext uri="{FF2B5EF4-FFF2-40B4-BE49-F238E27FC236}">
                <a16:creationId xmlns:a16="http://schemas.microsoft.com/office/drawing/2014/main" id="{40A3E50E-82DF-4BE4-A807-C3B85EC86CCE}"/>
              </a:ext>
            </a:extLst>
          </p:cNvPr>
          <p:cNvPicPr>
            <a:picLocks noChangeAspect="1"/>
          </p:cNvPicPr>
          <p:nvPr/>
        </p:nvPicPr>
        <p:blipFill>
          <a:blip r:embed="rId3"/>
          <a:stretch>
            <a:fillRect/>
          </a:stretch>
        </p:blipFill>
        <p:spPr>
          <a:xfrm>
            <a:off x="9375404" y="1690688"/>
            <a:ext cx="2816596" cy="1676545"/>
          </a:xfrm>
          <a:prstGeom prst="rect">
            <a:avLst/>
          </a:prstGeom>
        </p:spPr>
      </p:pic>
    </p:spTree>
    <p:extLst>
      <p:ext uri="{BB962C8B-B14F-4D97-AF65-F5344CB8AC3E}">
        <p14:creationId xmlns:p14="http://schemas.microsoft.com/office/powerpoint/2010/main" val="1314431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011" y="401469"/>
            <a:ext cx="4539712" cy="1116000"/>
          </a:xfrm>
        </p:spPr>
        <p:txBody>
          <a:bodyPr/>
          <a:lstStyle/>
          <a:p>
            <a:r>
              <a:rPr lang="nl-BE" dirty="0"/>
              <a:t>Vergunningskaart (bijlage 3) </a:t>
            </a:r>
            <a:r>
              <a:rPr lang="nl-BE" dirty="0">
                <a:solidFill>
                  <a:srgbClr val="FF0000"/>
                </a:solidFill>
              </a:rPr>
              <a:t> gewijzigd</a:t>
            </a:r>
            <a:endParaRPr lang="nl-BE" dirty="0"/>
          </a:p>
        </p:txBody>
      </p:sp>
      <p:sp>
        <p:nvSpPr>
          <p:cNvPr id="11" name="Tijdelijke aanduiding voor inhoud 2">
            <a:extLst>
              <a:ext uri="{FF2B5EF4-FFF2-40B4-BE49-F238E27FC236}">
                <a16:creationId xmlns:a16="http://schemas.microsoft.com/office/drawing/2014/main" id="{AD17E2E6-F649-404A-BA56-28BF3C1B2D6C}"/>
              </a:ext>
            </a:extLst>
          </p:cNvPr>
          <p:cNvSpPr txBox="1">
            <a:spLocks/>
          </p:cNvSpPr>
          <p:nvPr/>
        </p:nvSpPr>
        <p:spPr>
          <a:xfrm>
            <a:off x="838200" y="2316997"/>
            <a:ext cx="4539712" cy="2185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2 exemplaren per voertuig</a:t>
            </a:r>
          </a:p>
        </p:txBody>
      </p:sp>
      <p:pic>
        <p:nvPicPr>
          <p:cNvPr id="3" name="Afbeelding 2">
            <a:extLst>
              <a:ext uri="{FF2B5EF4-FFF2-40B4-BE49-F238E27FC236}">
                <a16:creationId xmlns:a16="http://schemas.microsoft.com/office/drawing/2014/main" id="{F8A99FE0-2AA7-4A3B-8A96-3464063803CA}"/>
              </a:ext>
            </a:extLst>
          </p:cNvPr>
          <p:cNvPicPr>
            <a:picLocks noChangeAspect="1"/>
          </p:cNvPicPr>
          <p:nvPr/>
        </p:nvPicPr>
        <p:blipFill>
          <a:blip r:embed="rId2"/>
          <a:stretch>
            <a:fillRect/>
          </a:stretch>
        </p:blipFill>
        <p:spPr>
          <a:xfrm>
            <a:off x="1416488" y="2982541"/>
            <a:ext cx="3961423" cy="2357990"/>
          </a:xfrm>
          <a:prstGeom prst="rect">
            <a:avLst/>
          </a:prstGeom>
        </p:spPr>
      </p:pic>
      <p:pic>
        <p:nvPicPr>
          <p:cNvPr id="4" name="Afbeelding 3">
            <a:extLst>
              <a:ext uri="{FF2B5EF4-FFF2-40B4-BE49-F238E27FC236}">
                <a16:creationId xmlns:a16="http://schemas.microsoft.com/office/drawing/2014/main" id="{5A51E76C-2D7D-4545-B79E-EABF5272B329}"/>
              </a:ext>
            </a:extLst>
          </p:cNvPr>
          <p:cNvPicPr>
            <a:picLocks noChangeAspect="1"/>
          </p:cNvPicPr>
          <p:nvPr/>
        </p:nvPicPr>
        <p:blipFill>
          <a:blip r:embed="rId3"/>
          <a:stretch>
            <a:fillRect/>
          </a:stretch>
        </p:blipFill>
        <p:spPr>
          <a:xfrm>
            <a:off x="6553079" y="401469"/>
            <a:ext cx="3505199" cy="5725159"/>
          </a:xfrm>
          <a:prstGeom prst="rect">
            <a:avLst/>
          </a:prstGeom>
        </p:spPr>
      </p:pic>
    </p:spTree>
    <p:extLst>
      <p:ext uri="{BB962C8B-B14F-4D97-AF65-F5344CB8AC3E}">
        <p14:creationId xmlns:p14="http://schemas.microsoft.com/office/powerpoint/2010/main" val="2549281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0F3C8-3B08-4D08-8274-B37DD011F89B}"/>
              </a:ext>
            </a:extLst>
          </p:cNvPr>
          <p:cNvSpPr>
            <a:spLocks noGrp="1"/>
          </p:cNvSpPr>
          <p:nvPr>
            <p:ph type="title"/>
          </p:nvPr>
        </p:nvSpPr>
        <p:spPr/>
        <p:txBody>
          <a:bodyPr/>
          <a:lstStyle/>
          <a:p>
            <a:r>
              <a:rPr lang="nl-BE" dirty="0"/>
              <a:t>                   Tarievenkaart</a:t>
            </a:r>
          </a:p>
        </p:txBody>
      </p:sp>
      <p:sp>
        <p:nvSpPr>
          <p:cNvPr id="3" name="Tijdelijke aanduiding voor inhoud 2">
            <a:extLst>
              <a:ext uri="{FF2B5EF4-FFF2-40B4-BE49-F238E27FC236}">
                <a16:creationId xmlns:a16="http://schemas.microsoft.com/office/drawing/2014/main" id="{45B86334-1E76-4679-8B91-EDF14377204A}"/>
              </a:ext>
            </a:extLst>
          </p:cNvPr>
          <p:cNvSpPr>
            <a:spLocks noGrp="1"/>
          </p:cNvSpPr>
          <p:nvPr>
            <p:ph idx="1"/>
          </p:nvPr>
        </p:nvSpPr>
        <p:spPr>
          <a:xfrm>
            <a:off x="1627261" y="2148614"/>
            <a:ext cx="9888000" cy="3672000"/>
          </a:xfrm>
        </p:spPr>
        <p:txBody>
          <a:bodyPr/>
          <a:lstStyle/>
          <a:p>
            <a:r>
              <a:rPr lang="nl-NL" dirty="0"/>
              <a:t>Tarieven worden vrij bepaald door exploitant</a:t>
            </a:r>
          </a:p>
          <a:p>
            <a:r>
              <a:rPr lang="nl-NL" dirty="0"/>
              <a:t>Indien voertuig niet is uitgerust met taximeter en taxilicht worden de tarieven digitaal bekend gemaakt via app of webpagina – geen tarievenkaart</a:t>
            </a:r>
          </a:p>
          <a:p>
            <a:r>
              <a:rPr lang="nl-NL" dirty="0"/>
              <a:t>Indien voertuig is uitgerust met taximeter en taxilicht worden de tarieven geafficheerd op tarievenkaart (prijsinformatie)</a:t>
            </a:r>
          </a:p>
          <a:p>
            <a:r>
              <a:rPr lang="nl-NL" dirty="0"/>
              <a:t>Deze tarieven gelden bij rit met taximeter – bij vooraf bepaalde prijs (via b.v. taxi.eu) geldt tarievenkaart niet</a:t>
            </a:r>
          </a:p>
          <a:p>
            <a:r>
              <a:rPr lang="nl-NL" dirty="0"/>
              <a:t>Tarievenkaart op de rechtse achterste zijruit</a:t>
            </a:r>
            <a:endParaRPr lang="nl-BE" dirty="0"/>
          </a:p>
        </p:txBody>
      </p:sp>
      <p:pic>
        <p:nvPicPr>
          <p:cNvPr id="5" name="Afbeelding 4">
            <a:extLst>
              <a:ext uri="{FF2B5EF4-FFF2-40B4-BE49-F238E27FC236}">
                <a16:creationId xmlns:a16="http://schemas.microsoft.com/office/drawing/2014/main" id="{F77E9725-4119-473F-AE5C-B4BEECFAA654}"/>
              </a:ext>
            </a:extLst>
          </p:cNvPr>
          <p:cNvPicPr>
            <a:picLocks noChangeAspect="1"/>
          </p:cNvPicPr>
          <p:nvPr/>
        </p:nvPicPr>
        <p:blipFill>
          <a:blip r:embed="rId2">
            <a:alphaModFix amt="54000"/>
          </a:blip>
          <a:stretch>
            <a:fillRect/>
          </a:stretch>
        </p:blipFill>
        <p:spPr>
          <a:xfrm>
            <a:off x="838200" y="365125"/>
            <a:ext cx="2359356" cy="1597290"/>
          </a:xfrm>
          <a:prstGeom prst="rect">
            <a:avLst/>
          </a:prstGeom>
        </p:spPr>
      </p:pic>
    </p:spTree>
    <p:extLst>
      <p:ext uri="{BB962C8B-B14F-4D97-AF65-F5344CB8AC3E}">
        <p14:creationId xmlns:p14="http://schemas.microsoft.com/office/powerpoint/2010/main" val="436661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ED443-F752-4FF9-AEDC-B4AD2CCE5C7F}"/>
              </a:ext>
            </a:extLst>
          </p:cNvPr>
          <p:cNvSpPr>
            <a:spLocks noGrp="1"/>
          </p:cNvSpPr>
          <p:nvPr>
            <p:ph type="title"/>
          </p:nvPr>
        </p:nvSpPr>
        <p:spPr>
          <a:xfrm>
            <a:off x="2965046" y="562197"/>
            <a:ext cx="4448013" cy="1116000"/>
          </a:xfrm>
        </p:spPr>
        <p:txBody>
          <a:bodyPr anchor="b">
            <a:normAutofit/>
          </a:bodyPr>
          <a:lstStyle/>
          <a:p>
            <a:r>
              <a:rPr lang="nl-BE" dirty="0"/>
              <a:t>Tarievenkaart (bijlage 8) </a:t>
            </a:r>
            <a:r>
              <a:rPr lang="nl-BE" dirty="0">
                <a:solidFill>
                  <a:srgbClr val="FF0000"/>
                </a:solidFill>
              </a:rPr>
              <a:t>gewijzigd</a:t>
            </a:r>
            <a:endParaRPr lang="nl-BE" dirty="0"/>
          </a:p>
        </p:txBody>
      </p:sp>
      <p:pic>
        <p:nvPicPr>
          <p:cNvPr id="3" name="Afbeelding 2">
            <a:extLst>
              <a:ext uri="{FF2B5EF4-FFF2-40B4-BE49-F238E27FC236}">
                <a16:creationId xmlns:a16="http://schemas.microsoft.com/office/drawing/2014/main" id="{BF43C822-7F08-4A47-804A-1DD6A009B5C4}"/>
              </a:ext>
            </a:extLst>
          </p:cNvPr>
          <p:cNvPicPr>
            <a:picLocks noChangeAspect="1"/>
          </p:cNvPicPr>
          <p:nvPr/>
        </p:nvPicPr>
        <p:blipFill>
          <a:blip r:embed="rId2">
            <a:alphaModFix amt="42000"/>
          </a:blip>
          <a:stretch>
            <a:fillRect/>
          </a:stretch>
        </p:blipFill>
        <p:spPr>
          <a:xfrm>
            <a:off x="396080" y="229262"/>
            <a:ext cx="2359356" cy="1597290"/>
          </a:xfrm>
          <a:prstGeom prst="rect">
            <a:avLst/>
          </a:prstGeom>
        </p:spPr>
      </p:pic>
      <p:pic>
        <p:nvPicPr>
          <p:cNvPr id="11" name="Afbeelding 10">
            <a:extLst>
              <a:ext uri="{FF2B5EF4-FFF2-40B4-BE49-F238E27FC236}">
                <a16:creationId xmlns:a16="http://schemas.microsoft.com/office/drawing/2014/main" id="{3C41E3DB-6F54-4C86-949C-611FD46F697F}"/>
              </a:ext>
            </a:extLst>
          </p:cNvPr>
          <p:cNvPicPr>
            <a:picLocks noChangeAspect="1"/>
          </p:cNvPicPr>
          <p:nvPr/>
        </p:nvPicPr>
        <p:blipFill>
          <a:blip r:embed="rId3"/>
          <a:stretch>
            <a:fillRect/>
          </a:stretch>
        </p:blipFill>
        <p:spPr>
          <a:xfrm>
            <a:off x="1460345" y="2686756"/>
            <a:ext cx="5776502" cy="2580991"/>
          </a:xfrm>
          <a:prstGeom prst="rect">
            <a:avLst/>
          </a:prstGeom>
        </p:spPr>
      </p:pic>
      <p:pic>
        <p:nvPicPr>
          <p:cNvPr id="13" name="Afbeelding 12">
            <a:extLst>
              <a:ext uri="{FF2B5EF4-FFF2-40B4-BE49-F238E27FC236}">
                <a16:creationId xmlns:a16="http://schemas.microsoft.com/office/drawing/2014/main" id="{80E3A5A0-575B-4924-B52A-2543191C03F5}"/>
              </a:ext>
            </a:extLst>
          </p:cNvPr>
          <p:cNvPicPr>
            <a:picLocks noChangeAspect="1"/>
          </p:cNvPicPr>
          <p:nvPr/>
        </p:nvPicPr>
        <p:blipFill>
          <a:blip r:embed="rId4"/>
          <a:stretch>
            <a:fillRect/>
          </a:stretch>
        </p:blipFill>
        <p:spPr>
          <a:xfrm>
            <a:off x="7770225" y="257010"/>
            <a:ext cx="2961430" cy="6180738"/>
          </a:xfrm>
          <a:prstGeom prst="rect">
            <a:avLst/>
          </a:prstGeom>
        </p:spPr>
      </p:pic>
    </p:spTree>
    <p:extLst>
      <p:ext uri="{BB962C8B-B14F-4D97-AF65-F5344CB8AC3E}">
        <p14:creationId xmlns:p14="http://schemas.microsoft.com/office/powerpoint/2010/main" val="2135769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230A1-BB2F-4D61-974F-18E4A13D9514}"/>
              </a:ext>
            </a:extLst>
          </p:cNvPr>
          <p:cNvSpPr>
            <a:spLocks noGrp="1"/>
          </p:cNvSpPr>
          <p:nvPr>
            <p:ph type="title"/>
          </p:nvPr>
        </p:nvSpPr>
        <p:spPr/>
        <p:txBody>
          <a:bodyPr/>
          <a:lstStyle/>
          <a:p>
            <a:r>
              <a:rPr lang="nl-BE" dirty="0"/>
              <a:t>                   Prijs van de vergunning</a:t>
            </a:r>
          </a:p>
        </p:txBody>
      </p:sp>
      <p:sp>
        <p:nvSpPr>
          <p:cNvPr id="3" name="Tijdelijke aanduiding voor inhoud 2">
            <a:extLst>
              <a:ext uri="{FF2B5EF4-FFF2-40B4-BE49-F238E27FC236}">
                <a16:creationId xmlns:a16="http://schemas.microsoft.com/office/drawing/2014/main" id="{AD17E2E6-F649-404A-BA56-28BF3C1B2D6C}"/>
              </a:ext>
            </a:extLst>
          </p:cNvPr>
          <p:cNvSpPr>
            <a:spLocks noGrp="1"/>
          </p:cNvSpPr>
          <p:nvPr>
            <p:ph idx="1"/>
          </p:nvPr>
        </p:nvSpPr>
        <p:spPr/>
        <p:txBody>
          <a:bodyPr>
            <a:normAutofit fontScale="77500" lnSpcReduction="20000"/>
          </a:bodyPr>
          <a:lstStyle/>
          <a:p>
            <a:r>
              <a:rPr lang="nl-BE" sz="3800" dirty="0"/>
              <a:t>Jaarlijks te indexeren retributie (i.p.v. belasting) per voertuig</a:t>
            </a:r>
          </a:p>
          <a:p>
            <a:pPr lvl="1"/>
            <a:endParaRPr lang="nl-BE" dirty="0"/>
          </a:p>
          <a:p>
            <a:pPr lvl="1"/>
            <a:r>
              <a:rPr lang="nl-BE" sz="3600" dirty="0"/>
              <a:t>Standaard = 350 euro</a:t>
            </a:r>
          </a:p>
          <a:p>
            <a:pPr lvl="1"/>
            <a:r>
              <a:rPr lang="nl-BE" sz="3600" dirty="0"/>
              <a:t>Verminderd tarief 250 euro voor schonere voertuigen</a:t>
            </a:r>
          </a:p>
          <a:p>
            <a:pPr lvl="2"/>
            <a:r>
              <a:rPr lang="nl-BE" sz="2800" dirty="0"/>
              <a:t>Tot 1 januari 2025: minstens ecoscore 74 (5) of 71 (5+) of 61 (minibus)</a:t>
            </a:r>
          </a:p>
          <a:p>
            <a:pPr lvl="2"/>
            <a:r>
              <a:rPr lang="nl-BE" sz="2800" dirty="0"/>
              <a:t>Tot 1 januari 2030: zero emissie</a:t>
            </a:r>
          </a:p>
          <a:p>
            <a:pPr lvl="1"/>
            <a:r>
              <a:rPr lang="nl-BE" sz="3600" dirty="0"/>
              <a:t>(Gedeeltelijke) vrijstelling mogelijk in 2020 (decreet 17 juli 2020)</a:t>
            </a:r>
          </a:p>
          <a:p>
            <a:pPr lvl="2"/>
            <a:r>
              <a:rPr lang="nl-BE" sz="2900" dirty="0"/>
              <a:t>VVB: belasting over aanslagjaar 2020</a:t>
            </a:r>
          </a:p>
          <a:p>
            <a:pPr lvl="2"/>
            <a:r>
              <a:rPr lang="nl-BE" sz="2900" dirty="0"/>
              <a:t>IBP: retributie 2020</a:t>
            </a:r>
          </a:p>
          <a:p>
            <a:pPr lvl="2"/>
            <a:endParaRPr lang="nl-BE" dirty="0"/>
          </a:p>
          <a:p>
            <a:endParaRPr lang="nl-BE" dirty="0"/>
          </a:p>
        </p:txBody>
      </p:sp>
      <p:pic>
        <p:nvPicPr>
          <p:cNvPr id="4" name="Afbeelding 3">
            <a:extLst>
              <a:ext uri="{FF2B5EF4-FFF2-40B4-BE49-F238E27FC236}">
                <a16:creationId xmlns:a16="http://schemas.microsoft.com/office/drawing/2014/main" id="{2819CA56-534F-4E3C-A053-876F23B20165}"/>
              </a:ext>
            </a:extLst>
          </p:cNvPr>
          <p:cNvPicPr>
            <a:picLocks noChangeAspect="1"/>
          </p:cNvPicPr>
          <p:nvPr/>
        </p:nvPicPr>
        <p:blipFill>
          <a:blip r:embed="rId2"/>
          <a:stretch>
            <a:fillRect/>
          </a:stretch>
        </p:blipFill>
        <p:spPr>
          <a:xfrm>
            <a:off x="838200" y="160867"/>
            <a:ext cx="2359356" cy="1597290"/>
          </a:xfrm>
          <a:prstGeom prst="rect">
            <a:avLst/>
          </a:prstGeom>
        </p:spPr>
      </p:pic>
      <p:pic>
        <p:nvPicPr>
          <p:cNvPr id="5" name="Afbeelding 4">
            <a:extLst>
              <a:ext uri="{FF2B5EF4-FFF2-40B4-BE49-F238E27FC236}">
                <a16:creationId xmlns:a16="http://schemas.microsoft.com/office/drawing/2014/main" id="{23B92A6C-CF4E-4192-96E4-9EE48AEFCEFD}"/>
              </a:ext>
            </a:extLst>
          </p:cNvPr>
          <p:cNvPicPr>
            <a:picLocks noChangeAspect="1"/>
          </p:cNvPicPr>
          <p:nvPr/>
        </p:nvPicPr>
        <p:blipFill>
          <a:blip r:embed="rId3"/>
          <a:stretch>
            <a:fillRect/>
          </a:stretch>
        </p:blipFill>
        <p:spPr>
          <a:xfrm>
            <a:off x="9121679" y="830078"/>
            <a:ext cx="2816596" cy="1676545"/>
          </a:xfrm>
          <a:prstGeom prst="rect">
            <a:avLst/>
          </a:prstGeom>
        </p:spPr>
      </p:pic>
    </p:spTree>
    <p:extLst>
      <p:ext uri="{BB962C8B-B14F-4D97-AF65-F5344CB8AC3E}">
        <p14:creationId xmlns:p14="http://schemas.microsoft.com/office/powerpoint/2010/main" val="1982195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C41AC-1841-44C1-B0F2-E6841CE42331}"/>
              </a:ext>
            </a:extLst>
          </p:cNvPr>
          <p:cNvSpPr>
            <a:spLocks noGrp="1"/>
          </p:cNvSpPr>
          <p:nvPr>
            <p:ph type="title"/>
          </p:nvPr>
        </p:nvSpPr>
        <p:spPr/>
        <p:txBody>
          <a:bodyPr/>
          <a:lstStyle/>
          <a:p>
            <a:r>
              <a:rPr lang="nl-NL" dirty="0"/>
              <a:t>Reservevoertuigen (ongewijzigd)</a:t>
            </a:r>
            <a:endParaRPr lang="nl-BE" dirty="0"/>
          </a:p>
        </p:txBody>
      </p:sp>
      <p:sp>
        <p:nvSpPr>
          <p:cNvPr id="3" name="Tijdelijke aanduiding voor inhoud 2">
            <a:extLst>
              <a:ext uri="{FF2B5EF4-FFF2-40B4-BE49-F238E27FC236}">
                <a16:creationId xmlns:a16="http://schemas.microsoft.com/office/drawing/2014/main" id="{032D3813-05C7-4E6E-A85D-0E3FFA59527E}"/>
              </a:ext>
            </a:extLst>
          </p:cNvPr>
          <p:cNvSpPr>
            <a:spLocks noGrp="1"/>
          </p:cNvSpPr>
          <p:nvPr>
            <p:ph idx="1"/>
          </p:nvPr>
        </p:nvSpPr>
        <p:spPr/>
        <p:txBody>
          <a:bodyPr>
            <a:normAutofit/>
          </a:bodyPr>
          <a:lstStyle/>
          <a:p>
            <a:r>
              <a:rPr lang="nl-NL" dirty="0"/>
              <a:t>een taxibedrijf kan over reservevoertuigen beschikken; </a:t>
            </a:r>
          </a:p>
          <a:p>
            <a:r>
              <a:rPr lang="nl-NL" dirty="0"/>
              <a:t>per 10 vergunde voertuigen kan er 1 voertuig als reservevoertuig vergund worden;</a:t>
            </a:r>
          </a:p>
          <a:p>
            <a:r>
              <a:rPr lang="nl-NL" dirty="0"/>
              <a:t>dergelijke voertuigen voldoen aan alle vereiste exploitatie- en vergunningsvoorwaarden.</a:t>
            </a:r>
          </a:p>
          <a:p>
            <a:endParaRPr lang="nl-BE" dirty="0"/>
          </a:p>
        </p:txBody>
      </p:sp>
      <p:pic>
        <p:nvPicPr>
          <p:cNvPr id="4" name="Afbeelding 3">
            <a:extLst>
              <a:ext uri="{FF2B5EF4-FFF2-40B4-BE49-F238E27FC236}">
                <a16:creationId xmlns:a16="http://schemas.microsoft.com/office/drawing/2014/main" id="{52A4DA53-F05C-40EC-8A74-5629D5FEB2B0}"/>
              </a:ext>
            </a:extLst>
          </p:cNvPr>
          <p:cNvPicPr>
            <a:picLocks noChangeAspect="1"/>
          </p:cNvPicPr>
          <p:nvPr/>
        </p:nvPicPr>
        <p:blipFill>
          <a:blip r:embed="rId2">
            <a:alphaModFix amt="53000"/>
          </a:blip>
          <a:stretch>
            <a:fillRect/>
          </a:stretch>
        </p:blipFill>
        <p:spPr>
          <a:xfrm>
            <a:off x="9010650" y="51593"/>
            <a:ext cx="2343150" cy="1952625"/>
          </a:xfrm>
          <a:prstGeom prst="rect">
            <a:avLst/>
          </a:prstGeom>
        </p:spPr>
      </p:pic>
      <p:pic>
        <p:nvPicPr>
          <p:cNvPr id="5" name="Afbeelding 4">
            <a:extLst>
              <a:ext uri="{FF2B5EF4-FFF2-40B4-BE49-F238E27FC236}">
                <a16:creationId xmlns:a16="http://schemas.microsoft.com/office/drawing/2014/main" id="{9337EA0E-C5D5-4114-92B3-A117667E40BA}"/>
              </a:ext>
            </a:extLst>
          </p:cNvPr>
          <p:cNvPicPr>
            <a:picLocks noChangeAspect="1"/>
          </p:cNvPicPr>
          <p:nvPr/>
        </p:nvPicPr>
        <p:blipFill>
          <a:blip r:embed="rId3"/>
          <a:stretch>
            <a:fillRect/>
          </a:stretch>
        </p:blipFill>
        <p:spPr>
          <a:xfrm>
            <a:off x="8379807" y="3927969"/>
            <a:ext cx="2816596" cy="1676545"/>
          </a:xfrm>
          <a:prstGeom prst="rect">
            <a:avLst/>
          </a:prstGeom>
        </p:spPr>
      </p:pic>
    </p:spTree>
    <p:extLst>
      <p:ext uri="{BB962C8B-B14F-4D97-AF65-F5344CB8AC3E}">
        <p14:creationId xmlns:p14="http://schemas.microsoft.com/office/powerpoint/2010/main" val="3396843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Reservekaart (bijlage 4)</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56625" y="1652641"/>
            <a:ext cx="3124263" cy="440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DAB17853-5A15-4357-9053-AB81B4FCDBBF}"/>
              </a:ext>
            </a:extLst>
          </p:cNvPr>
          <p:cNvPicPr>
            <a:picLocks noChangeAspect="1"/>
          </p:cNvPicPr>
          <p:nvPr/>
        </p:nvPicPr>
        <p:blipFill>
          <a:blip r:embed="rId3"/>
          <a:stretch>
            <a:fillRect/>
          </a:stretch>
        </p:blipFill>
        <p:spPr>
          <a:xfrm>
            <a:off x="8241785" y="1752455"/>
            <a:ext cx="2816596" cy="1676545"/>
          </a:xfrm>
          <a:prstGeom prst="rect">
            <a:avLst/>
          </a:prstGeom>
        </p:spPr>
      </p:pic>
    </p:spTree>
    <p:extLst>
      <p:ext uri="{BB962C8B-B14F-4D97-AF65-F5344CB8AC3E}">
        <p14:creationId xmlns:p14="http://schemas.microsoft.com/office/powerpoint/2010/main" val="1562766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6768F-FE5F-41A1-9BE9-DCC6EBE7326A}"/>
              </a:ext>
            </a:extLst>
          </p:cNvPr>
          <p:cNvSpPr>
            <a:spLocks noGrp="1"/>
          </p:cNvSpPr>
          <p:nvPr>
            <p:ph type="title"/>
          </p:nvPr>
        </p:nvSpPr>
        <p:spPr/>
        <p:txBody>
          <a:bodyPr/>
          <a:lstStyle/>
          <a:p>
            <a:r>
              <a:rPr lang="nl-BE" dirty="0"/>
              <a:t>Vervangingsvoertuig (tijdelijk) </a:t>
            </a:r>
          </a:p>
        </p:txBody>
      </p:sp>
      <p:sp>
        <p:nvSpPr>
          <p:cNvPr id="3" name="Tijdelijke aanduiding voor inhoud 2">
            <a:extLst>
              <a:ext uri="{FF2B5EF4-FFF2-40B4-BE49-F238E27FC236}">
                <a16:creationId xmlns:a16="http://schemas.microsoft.com/office/drawing/2014/main" id="{E146B208-1D55-466E-9B18-6EAB38E1C9C6}"/>
              </a:ext>
            </a:extLst>
          </p:cNvPr>
          <p:cNvSpPr>
            <a:spLocks noGrp="1"/>
          </p:cNvSpPr>
          <p:nvPr>
            <p:ph idx="1"/>
          </p:nvPr>
        </p:nvSpPr>
        <p:spPr>
          <a:xfrm>
            <a:off x="1469877" y="1916140"/>
            <a:ext cx="10146123" cy="3672000"/>
          </a:xfrm>
        </p:spPr>
        <p:txBody>
          <a:bodyPr>
            <a:normAutofit fontScale="92500"/>
          </a:bodyPr>
          <a:lstStyle/>
          <a:p>
            <a:r>
              <a:rPr lang="nl-NL" dirty="0"/>
              <a:t>Als een vergund voertuig tijdelijk niet beschikbaar is door een ongeval, een ernstig mechanisch defect, brand of diefstal;</a:t>
            </a:r>
          </a:p>
          <a:p>
            <a:r>
              <a:rPr lang="nl-NL" dirty="0"/>
              <a:t>kan exploitant een vergunning aanvragen voor een voertuig </a:t>
            </a:r>
            <a:r>
              <a:rPr lang="nl-NL" dirty="0">
                <a:highlight>
                  <a:srgbClr val="FFFF00"/>
                </a:highlight>
              </a:rPr>
              <a:t>dat hij niet in eigendom heeft</a:t>
            </a:r>
            <a:r>
              <a:rPr lang="nl-NL" dirty="0"/>
              <a:t> (noch contract van aankoop, huurfinanciering,  huurkoop);</a:t>
            </a:r>
          </a:p>
          <a:p>
            <a:r>
              <a:rPr lang="nl-NL" dirty="0"/>
              <a:t>Als aanvraag volledig is, binnen 2 werkdagen af te leveren (niet via college)</a:t>
            </a:r>
          </a:p>
          <a:p>
            <a:r>
              <a:rPr lang="nl-NL" dirty="0"/>
              <a:t>geldt maximum 3 maanden + na afloop binnen 2 dagen terugbezorgen;</a:t>
            </a:r>
          </a:p>
          <a:p>
            <a:r>
              <a:rPr lang="nl-NL" dirty="0"/>
              <a:t>geen TX  of  TL plaat/wel geschikte verzekering;</a:t>
            </a:r>
          </a:p>
          <a:p>
            <a:r>
              <a:rPr lang="nl-NL" dirty="0"/>
              <a:t>invoeren in Centaurus(2020)</a:t>
            </a:r>
          </a:p>
          <a:p>
            <a:endParaRPr lang="nl-BE" dirty="0"/>
          </a:p>
        </p:txBody>
      </p:sp>
      <p:pic>
        <p:nvPicPr>
          <p:cNvPr id="4" name="Afbeelding 3">
            <a:extLst>
              <a:ext uri="{FF2B5EF4-FFF2-40B4-BE49-F238E27FC236}">
                <a16:creationId xmlns:a16="http://schemas.microsoft.com/office/drawing/2014/main" id="{CB51E9AD-A5D9-493F-8EA7-0FF97F007288}"/>
              </a:ext>
            </a:extLst>
          </p:cNvPr>
          <p:cNvPicPr>
            <a:picLocks noChangeAspect="1"/>
          </p:cNvPicPr>
          <p:nvPr/>
        </p:nvPicPr>
        <p:blipFill>
          <a:blip r:embed="rId2"/>
          <a:stretch>
            <a:fillRect/>
          </a:stretch>
        </p:blipFill>
        <p:spPr>
          <a:xfrm>
            <a:off x="9609705" y="111034"/>
            <a:ext cx="2347163" cy="1714591"/>
          </a:xfrm>
          <a:prstGeom prst="rect">
            <a:avLst/>
          </a:prstGeom>
        </p:spPr>
      </p:pic>
    </p:spTree>
    <p:extLst>
      <p:ext uri="{BB962C8B-B14F-4D97-AF65-F5344CB8AC3E}">
        <p14:creationId xmlns:p14="http://schemas.microsoft.com/office/powerpoint/2010/main" val="3733440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Vervangingskaart (bijlage 5)</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31023" y="1954859"/>
            <a:ext cx="2531172" cy="367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D735356D-4FD1-4A2A-A9BD-E81EA3A5E0E7}"/>
              </a:ext>
            </a:extLst>
          </p:cNvPr>
          <p:cNvPicPr>
            <a:picLocks noChangeAspect="1"/>
          </p:cNvPicPr>
          <p:nvPr/>
        </p:nvPicPr>
        <p:blipFill>
          <a:blip r:embed="rId3"/>
          <a:stretch>
            <a:fillRect/>
          </a:stretch>
        </p:blipFill>
        <p:spPr>
          <a:xfrm>
            <a:off x="8163651" y="1430076"/>
            <a:ext cx="3017621" cy="1796203"/>
          </a:xfrm>
          <a:prstGeom prst="rect">
            <a:avLst/>
          </a:prstGeom>
        </p:spPr>
      </p:pic>
    </p:spTree>
    <p:extLst>
      <p:ext uri="{BB962C8B-B14F-4D97-AF65-F5344CB8AC3E}">
        <p14:creationId xmlns:p14="http://schemas.microsoft.com/office/powerpoint/2010/main" val="3975748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52E78-CBD1-4AE3-A8DE-4134811357BF}"/>
              </a:ext>
            </a:extLst>
          </p:cNvPr>
          <p:cNvSpPr>
            <a:spLocks noGrp="1"/>
          </p:cNvSpPr>
          <p:nvPr>
            <p:ph type="ctrTitle"/>
          </p:nvPr>
        </p:nvSpPr>
        <p:spPr>
          <a:xfrm>
            <a:off x="4421712" y="2890836"/>
            <a:ext cx="7175520" cy="1725552"/>
          </a:xfrm>
        </p:spPr>
        <p:txBody>
          <a:bodyPr>
            <a:normAutofit/>
          </a:bodyPr>
          <a:lstStyle/>
          <a:p>
            <a:pPr algn="ctr"/>
            <a:r>
              <a:rPr lang="nl-BE" sz="6000" dirty="0"/>
              <a:t>PAUZE</a:t>
            </a:r>
            <a:br>
              <a:rPr lang="nl-BE" dirty="0"/>
            </a:br>
            <a:br>
              <a:rPr lang="nl-BE" dirty="0"/>
            </a:br>
            <a:r>
              <a:rPr lang="nl-BE" dirty="0"/>
              <a:t>	</a:t>
            </a:r>
          </a:p>
        </p:txBody>
      </p:sp>
      <p:sp>
        <p:nvSpPr>
          <p:cNvPr id="3" name="Ondertitel 2">
            <a:extLst>
              <a:ext uri="{FF2B5EF4-FFF2-40B4-BE49-F238E27FC236}">
                <a16:creationId xmlns:a16="http://schemas.microsoft.com/office/drawing/2014/main" id="{7FB6A378-CDB1-4C28-8D9F-2FACF739856A}"/>
              </a:ext>
            </a:extLst>
          </p:cNvPr>
          <p:cNvSpPr>
            <a:spLocks noGrp="1"/>
          </p:cNvSpPr>
          <p:nvPr>
            <p:ph type="subTitle" idx="1"/>
          </p:nvPr>
        </p:nvSpPr>
        <p:spPr>
          <a:xfrm>
            <a:off x="4421712" y="4616388"/>
            <a:ext cx="7175520" cy="892590"/>
          </a:xfrm>
        </p:spPr>
        <p:txBody>
          <a:bodyPr>
            <a:normAutofit/>
          </a:bodyPr>
          <a:lstStyle/>
          <a:p>
            <a:pPr algn="ctr"/>
            <a:r>
              <a:rPr lang="nl-NL" b="1" dirty="0"/>
              <a:t>We starten opnieuw over 10 minuten met het verwerken van een vergunningsaanvraag in Centaurus2020</a:t>
            </a:r>
            <a:endParaRPr lang="nl-BE" b="1" dirty="0"/>
          </a:p>
        </p:txBody>
      </p:sp>
      <p:pic>
        <p:nvPicPr>
          <p:cNvPr id="1026" name="Picture 2">
            <a:extLst>
              <a:ext uri="{FF2B5EF4-FFF2-40B4-BE49-F238E27FC236}">
                <a16:creationId xmlns:a16="http://schemas.microsoft.com/office/drawing/2014/main" id="{7A38F3CE-6DDA-4070-A6DC-4CD492C2A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86" y="621077"/>
            <a:ext cx="2944523" cy="171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86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C646D-27C4-4FDB-BE49-CEB7A28B824A}"/>
              </a:ext>
            </a:extLst>
          </p:cNvPr>
          <p:cNvSpPr>
            <a:spLocks noGrp="1"/>
          </p:cNvSpPr>
          <p:nvPr>
            <p:ph type="title"/>
          </p:nvPr>
        </p:nvSpPr>
        <p:spPr>
          <a:xfrm>
            <a:off x="2822768" y="473196"/>
            <a:ext cx="7490156" cy="761073"/>
          </a:xfrm>
        </p:spPr>
        <p:txBody>
          <a:bodyPr/>
          <a:lstStyle/>
          <a:p>
            <a:r>
              <a:rPr lang="nl-BE" dirty="0"/>
              <a:t>Even opfrissen …</a:t>
            </a:r>
            <a:br>
              <a:rPr lang="nl-BE" dirty="0"/>
            </a:br>
            <a:r>
              <a:rPr lang="nl-BE" dirty="0"/>
              <a:t>Wel of geen vergunning IBP nodig</a:t>
            </a:r>
          </a:p>
        </p:txBody>
      </p:sp>
      <p:sp>
        <p:nvSpPr>
          <p:cNvPr id="3" name="Tijdelijke aanduiding voor inhoud 2">
            <a:extLst>
              <a:ext uri="{FF2B5EF4-FFF2-40B4-BE49-F238E27FC236}">
                <a16:creationId xmlns:a16="http://schemas.microsoft.com/office/drawing/2014/main" id="{DBB99984-BB0E-4949-BEB7-B925F2641538}"/>
              </a:ext>
            </a:extLst>
          </p:cNvPr>
          <p:cNvSpPr>
            <a:spLocks noGrp="1"/>
          </p:cNvSpPr>
          <p:nvPr>
            <p:ph idx="1"/>
          </p:nvPr>
        </p:nvSpPr>
        <p:spPr>
          <a:xfrm>
            <a:off x="1728000" y="2073896"/>
            <a:ext cx="9888000" cy="3299381"/>
          </a:xfrm>
        </p:spPr>
        <p:txBody>
          <a:bodyPr>
            <a:normAutofit/>
          </a:bodyPr>
          <a:lstStyle/>
          <a:p>
            <a:r>
              <a:rPr lang="nl-BE" dirty="0"/>
              <a:t>Geen gemotoriseerd voertuig – b.v. fietstaxi (met trapondersteuning)</a:t>
            </a:r>
          </a:p>
          <a:p>
            <a:r>
              <a:rPr lang="nl-BE" dirty="0"/>
              <a:t>Geen bezoldiging – b.v. mindermobielencentrale, reisbureau</a:t>
            </a:r>
          </a:p>
          <a:p>
            <a:r>
              <a:rPr lang="nl-BE" dirty="0"/>
              <a:t>Geen individueel vervoer – woon-werk- of schoolvervoer</a:t>
            </a:r>
          </a:p>
          <a:p>
            <a:endParaRPr lang="nl-BE" dirty="0"/>
          </a:p>
          <a:p>
            <a:r>
              <a:rPr lang="nl-BE" dirty="0"/>
              <a:t>Wel: luchthavenvervoer</a:t>
            </a:r>
          </a:p>
          <a:p>
            <a:r>
              <a:rPr lang="nl-BE" dirty="0"/>
              <a:t>Wel: contractvervoer</a:t>
            </a:r>
          </a:p>
          <a:p>
            <a:r>
              <a:rPr lang="nl-BE" dirty="0"/>
              <a:t>Wel: niet-dringend zittend ziekenvervoer</a:t>
            </a:r>
          </a:p>
          <a:p>
            <a:pPr marL="0" indent="0">
              <a:buNone/>
            </a:pPr>
            <a:endParaRPr lang="nl-BE" sz="2000" dirty="0"/>
          </a:p>
        </p:txBody>
      </p:sp>
      <p:pic>
        <p:nvPicPr>
          <p:cNvPr id="4" name="Afbeelding 3">
            <a:extLst>
              <a:ext uri="{FF2B5EF4-FFF2-40B4-BE49-F238E27FC236}">
                <a16:creationId xmlns:a16="http://schemas.microsoft.com/office/drawing/2014/main" id="{F591F245-5833-4FF4-AA5C-5CF028B4BB99}"/>
              </a:ext>
            </a:extLst>
          </p:cNvPr>
          <p:cNvPicPr>
            <a:picLocks noChangeAspect="1"/>
          </p:cNvPicPr>
          <p:nvPr/>
        </p:nvPicPr>
        <p:blipFill>
          <a:blip r:embed="rId2">
            <a:alphaModFix amt="54000"/>
          </a:blip>
          <a:stretch>
            <a:fillRect/>
          </a:stretch>
        </p:blipFill>
        <p:spPr>
          <a:xfrm>
            <a:off x="383177" y="157957"/>
            <a:ext cx="2362200" cy="1600200"/>
          </a:xfrm>
          <a:prstGeom prst="rect">
            <a:avLst/>
          </a:prstGeom>
        </p:spPr>
      </p:pic>
    </p:spTree>
    <p:extLst>
      <p:ext uri="{BB962C8B-B14F-4D97-AF65-F5344CB8AC3E}">
        <p14:creationId xmlns:p14="http://schemas.microsoft.com/office/powerpoint/2010/main" val="4076970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6EA3EA1-7264-41C4-96BC-6D153A6AD056}"/>
              </a:ext>
            </a:extLst>
          </p:cNvPr>
          <p:cNvSpPr>
            <a:spLocks noGrp="1"/>
          </p:cNvSpPr>
          <p:nvPr>
            <p:ph type="subTitle" idx="1"/>
          </p:nvPr>
        </p:nvSpPr>
        <p:spPr>
          <a:xfrm>
            <a:off x="1535723" y="1349684"/>
            <a:ext cx="7531775" cy="3970462"/>
          </a:xfrm>
        </p:spPr>
        <p:txBody>
          <a:bodyPr/>
          <a:lstStyle/>
          <a:p>
            <a:pPr marL="285750" indent="-285750">
              <a:buFont typeface="Arial" panose="020B0604020202020204" pitchFamily="34" charset="0"/>
              <a:buChar char="•"/>
            </a:pPr>
            <a:endParaRPr lang="nl-BE" sz="3200" dirty="0"/>
          </a:p>
          <a:p>
            <a:r>
              <a:rPr lang="nl-BE" sz="3200" dirty="0"/>
              <a:t>Vergunningen: </a:t>
            </a:r>
          </a:p>
          <a:p>
            <a:pPr marL="285750" indent="-285750">
              <a:buFont typeface="Arial" panose="020B0604020202020204" pitchFamily="34" charset="0"/>
              <a:buChar char="•"/>
            </a:pPr>
            <a:endParaRPr lang="nl-BE" sz="3200" dirty="0">
              <a:solidFill>
                <a:schemeClr val="bg1">
                  <a:lumMod val="65000"/>
                </a:schemeClr>
              </a:solidFill>
            </a:endParaRP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Aanvraag vergunning</a:t>
            </a:r>
          </a:p>
          <a:p>
            <a:pPr marL="285750" indent="-285750">
              <a:lnSpc>
                <a:spcPct val="100000"/>
              </a:lnSpc>
              <a:spcBef>
                <a:spcPts val="0"/>
              </a:spcBef>
              <a:spcAft>
                <a:spcPts val="600"/>
              </a:spcAft>
              <a:buFont typeface="Arial" panose="020B0604020202020204" pitchFamily="34" charset="0"/>
              <a:buChar char="•"/>
            </a:pPr>
            <a:r>
              <a:rPr lang="nl-BE" sz="3200" dirty="0">
                <a:solidFill>
                  <a:schemeClr val="bg1">
                    <a:lumMod val="65000"/>
                  </a:schemeClr>
                </a:solidFill>
              </a:rPr>
              <a:t>Behandeling vergunning</a:t>
            </a:r>
          </a:p>
          <a:p>
            <a:pPr marL="457200" indent="-457200">
              <a:lnSpc>
                <a:spcPct val="100000"/>
              </a:lnSpc>
              <a:spcBef>
                <a:spcPts val="0"/>
              </a:spcBef>
              <a:spcAft>
                <a:spcPts val="600"/>
              </a:spcAft>
              <a:buFontTx/>
              <a:buChar char="-"/>
            </a:pPr>
            <a:r>
              <a:rPr lang="nl-BE" sz="2400" dirty="0">
                <a:solidFill>
                  <a:schemeClr val="bg1">
                    <a:lumMod val="65000"/>
                  </a:schemeClr>
                </a:solidFill>
              </a:rPr>
              <a:t>Exploitant</a:t>
            </a:r>
          </a:p>
          <a:p>
            <a:pPr marL="457200" indent="-457200">
              <a:lnSpc>
                <a:spcPct val="100000"/>
              </a:lnSpc>
              <a:spcBef>
                <a:spcPts val="0"/>
              </a:spcBef>
              <a:spcAft>
                <a:spcPts val="600"/>
              </a:spcAft>
              <a:buFontTx/>
              <a:buChar char="-"/>
            </a:pPr>
            <a:r>
              <a:rPr lang="nl-BE" sz="2400" dirty="0">
                <a:solidFill>
                  <a:schemeClr val="bg1">
                    <a:lumMod val="65000"/>
                  </a:schemeClr>
                </a:solidFill>
              </a:rPr>
              <a:t>Voertuig(en)</a:t>
            </a:r>
          </a:p>
          <a:p>
            <a:pPr marL="285750" indent="-285750">
              <a:lnSpc>
                <a:spcPct val="100000"/>
              </a:lnSpc>
              <a:spcBef>
                <a:spcPts val="0"/>
              </a:spcBef>
              <a:spcAft>
                <a:spcPts val="600"/>
              </a:spcAft>
              <a:buFont typeface="Arial" panose="020B0604020202020204" pitchFamily="34" charset="0"/>
              <a:buChar char="•"/>
            </a:pPr>
            <a:r>
              <a:rPr lang="nl-BE" sz="3200" dirty="0"/>
              <a:t>Verwerking in Centaurus2020</a:t>
            </a:r>
          </a:p>
          <a:p>
            <a:pPr marL="742950" lvl="1" indent="-285750">
              <a:lnSpc>
                <a:spcPct val="100000"/>
              </a:lnSpc>
              <a:spcBef>
                <a:spcPts val="0"/>
              </a:spcBef>
              <a:spcAft>
                <a:spcPts val="600"/>
              </a:spcAft>
              <a:buFont typeface="Arial" panose="020B0604020202020204" pitchFamily="34" charset="0"/>
              <a:buChar char="•"/>
            </a:pPr>
            <a:endParaRPr lang="nl-BE" sz="4040" dirty="0"/>
          </a:p>
          <a:p>
            <a:pPr marL="285750" indent="-285750">
              <a:buFont typeface="Arial" panose="020B0604020202020204" pitchFamily="34" charset="0"/>
              <a:buChar char="•"/>
            </a:pPr>
            <a:endParaRPr lang="nl-BE" sz="3200" dirty="0"/>
          </a:p>
          <a:p>
            <a:endParaRPr lang="nl-BE" sz="3200" dirty="0"/>
          </a:p>
          <a:p>
            <a:endParaRPr lang="nl-NL" sz="3200" dirty="0"/>
          </a:p>
          <a:p>
            <a:endParaRPr lang="nl-BE" dirty="0"/>
          </a:p>
          <a:p>
            <a:endParaRPr lang="nl-BE" dirty="0"/>
          </a:p>
        </p:txBody>
      </p:sp>
      <p:pic>
        <p:nvPicPr>
          <p:cNvPr id="5" name="Afbeelding 4">
            <a:extLst>
              <a:ext uri="{FF2B5EF4-FFF2-40B4-BE49-F238E27FC236}">
                <a16:creationId xmlns:a16="http://schemas.microsoft.com/office/drawing/2014/main" id="{F926D044-F41B-4DF9-95BF-2CF85AA7312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658261" y="4109049"/>
            <a:ext cx="2811780" cy="1676400"/>
          </a:xfrm>
          <a:prstGeom prst="rect">
            <a:avLst/>
          </a:prstGeom>
        </p:spPr>
      </p:pic>
      <p:pic>
        <p:nvPicPr>
          <p:cNvPr id="6" name="Picture 2">
            <a:extLst>
              <a:ext uri="{FF2B5EF4-FFF2-40B4-BE49-F238E27FC236}">
                <a16:creationId xmlns:a16="http://schemas.microsoft.com/office/drawing/2014/main" id="{D70EDDA9-EEC7-448E-A877-15F089215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252" y="286229"/>
            <a:ext cx="2105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565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C3B3E-C74C-415C-A3B0-6E44CBA0A213}"/>
              </a:ext>
            </a:extLst>
          </p:cNvPr>
          <p:cNvSpPr>
            <a:spLocks noGrp="1"/>
          </p:cNvSpPr>
          <p:nvPr>
            <p:ph type="ctrTitle"/>
          </p:nvPr>
        </p:nvSpPr>
        <p:spPr/>
        <p:txBody>
          <a:bodyPr/>
          <a:lstStyle/>
          <a:p>
            <a:r>
              <a:rPr lang="nl-BE" dirty="0"/>
              <a:t>Van aanvraag tot aflevering vergunning in Centaurus2020</a:t>
            </a:r>
          </a:p>
        </p:txBody>
      </p:sp>
    </p:spTree>
    <p:extLst>
      <p:ext uri="{BB962C8B-B14F-4D97-AF65-F5344CB8AC3E}">
        <p14:creationId xmlns:p14="http://schemas.microsoft.com/office/powerpoint/2010/main" val="2224678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F6924-E631-4683-AF58-D13E18BAAD42}"/>
              </a:ext>
            </a:extLst>
          </p:cNvPr>
          <p:cNvSpPr>
            <a:spLocks noGrp="1"/>
          </p:cNvSpPr>
          <p:nvPr>
            <p:ph type="ctrTitle"/>
          </p:nvPr>
        </p:nvSpPr>
        <p:spPr/>
        <p:txBody>
          <a:bodyPr/>
          <a:lstStyle/>
          <a:p>
            <a:endParaRPr lang="nl-BE"/>
          </a:p>
        </p:txBody>
      </p:sp>
      <p:pic>
        <p:nvPicPr>
          <p:cNvPr id="3" name="Afbeelding 2">
            <a:extLst>
              <a:ext uri="{FF2B5EF4-FFF2-40B4-BE49-F238E27FC236}">
                <a16:creationId xmlns:a16="http://schemas.microsoft.com/office/drawing/2014/main" id="{D45E4BC1-97FC-4BBD-B59D-F6AD2A625560}"/>
              </a:ext>
            </a:extLst>
          </p:cNvPr>
          <p:cNvPicPr>
            <a:picLocks noChangeAspect="1"/>
          </p:cNvPicPr>
          <p:nvPr/>
        </p:nvPicPr>
        <p:blipFill>
          <a:blip r:embed="rId2"/>
          <a:stretch>
            <a:fillRect/>
          </a:stretch>
        </p:blipFill>
        <p:spPr>
          <a:xfrm>
            <a:off x="152400" y="215330"/>
            <a:ext cx="11734800" cy="6427340"/>
          </a:xfrm>
          <a:prstGeom prst="rect">
            <a:avLst/>
          </a:prstGeom>
        </p:spPr>
      </p:pic>
      <p:sp>
        <p:nvSpPr>
          <p:cNvPr id="4" name="Ovaal 3">
            <a:extLst>
              <a:ext uri="{FF2B5EF4-FFF2-40B4-BE49-F238E27FC236}">
                <a16:creationId xmlns:a16="http://schemas.microsoft.com/office/drawing/2014/main" id="{23782C91-BD55-4C2F-831B-54F4B2D563B9}"/>
              </a:ext>
            </a:extLst>
          </p:cNvPr>
          <p:cNvSpPr/>
          <p:nvPr/>
        </p:nvSpPr>
        <p:spPr>
          <a:xfrm>
            <a:off x="10463997" y="247650"/>
            <a:ext cx="1728003" cy="11049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9070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8A3CD-E9ED-4C11-A331-CFB08E025F54}"/>
              </a:ext>
            </a:extLst>
          </p:cNvPr>
          <p:cNvSpPr>
            <a:spLocks noGrp="1"/>
          </p:cNvSpPr>
          <p:nvPr>
            <p:ph type="ctrTitle"/>
          </p:nvPr>
        </p:nvSpPr>
        <p:spPr/>
        <p:txBody>
          <a:bodyPr/>
          <a:lstStyle/>
          <a:p>
            <a:endParaRPr lang="nl-BE"/>
          </a:p>
        </p:txBody>
      </p:sp>
      <p:pic>
        <p:nvPicPr>
          <p:cNvPr id="3" name="Afbeelding 2">
            <a:extLst>
              <a:ext uri="{FF2B5EF4-FFF2-40B4-BE49-F238E27FC236}">
                <a16:creationId xmlns:a16="http://schemas.microsoft.com/office/drawing/2014/main" id="{EB4798FF-1062-4788-8A23-09E7F3319DF4}"/>
              </a:ext>
            </a:extLst>
          </p:cNvPr>
          <p:cNvPicPr>
            <a:picLocks noChangeAspect="1"/>
          </p:cNvPicPr>
          <p:nvPr/>
        </p:nvPicPr>
        <p:blipFill>
          <a:blip r:embed="rId2"/>
          <a:stretch>
            <a:fillRect/>
          </a:stretch>
        </p:blipFill>
        <p:spPr>
          <a:xfrm>
            <a:off x="0" y="267510"/>
            <a:ext cx="12192000" cy="6322979"/>
          </a:xfrm>
          <a:prstGeom prst="rect">
            <a:avLst/>
          </a:prstGeom>
        </p:spPr>
      </p:pic>
      <p:pic>
        <p:nvPicPr>
          <p:cNvPr id="4" name="Afbeelding 3">
            <a:extLst>
              <a:ext uri="{FF2B5EF4-FFF2-40B4-BE49-F238E27FC236}">
                <a16:creationId xmlns:a16="http://schemas.microsoft.com/office/drawing/2014/main" id="{30902A9A-1313-4500-BB1C-35C5C0427241}"/>
              </a:ext>
            </a:extLst>
          </p:cNvPr>
          <p:cNvPicPr>
            <a:picLocks noChangeAspect="1"/>
          </p:cNvPicPr>
          <p:nvPr/>
        </p:nvPicPr>
        <p:blipFill>
          <a:blip r:embed="rId3"/>
          <a:stretch>
            <a:fillRect/>
          </a:stretch>
        </p:blipFill>
        <p:spPr>
          <a:xfrm>
            <a:off x="5791200" y="4179881"/>
            <a:ext cx="2686050" cy="1182727"/>
          </a:xfrm>
          <a:prstGeom prst="rect">
            <a:avLst/>
          </a:prstGeom>
        </p:spPr>
      </p:pic>
    </p:spTree>
    <p:extLst>
      <p:ext uri="{BB962C8B-B14F-4D97-AF65-F5344CB8AC3E}">
        <p14:creationId xmlns:p14="http://schemas.microsoft.com/office/powerpoint/2010/main" val="2143843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08AFC69-383F-416B-A21B-7BFB16772A5C}"/>
              </a:ext>
            </a:extLst>
          </p:cNvPr>
          <p:cNvPicPr>
            <a:picLocks noChangeAspect="1"/>
          </p:cNvPicPr>
          <p:nvPr/>
        </p:nvPicPr>
        <p:blipFill>
          <a:blip r:embed="rId2"/>
          <a:stretch>
            <a:fillRect/>
          </a:stretch>
        </p:blipFill>
        <p:spPr>
          <a:xfrm>
            <a:off x="3047736" y="434080"/>
            <a:ext cx="6096528" cy="5989839"/>
          </a:xfrm>
          <a:prstGeom prst="rect">
            <a:avLst/>
          </a:prstGeom>
        </p:spPr>
      </p:pic>
    </p:spTree>
    <p:extLst>
      <p:ext uri="{BB962C8B-B14F-4D97-AF65-F5344CB8AC3E}">
        <p14:creationId xmlns:p14="http://schemas.microsoft.com/office/powerpoint/2010/main" val="2305268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FF9E3-D517-4A5C-ABE1-44772CB1980D}"/>
              </a:ext>
            </a:extLst>
          </p:cNvPr>
          <p:cNvSpPr>
            <a:spLocks noGrp="1"/>
          </p:cNvSpPr>
          <p:nvPr>
            <p:ph type="ctrTitle"/>
          </p:nvPr>
        </p:nvSpPr>
        <p:spPr/>
        <p:txBody>
          <a:bodyPr/>
          <a:lstStyle/>
          <a:p>
            <a:endParaRPr lang="nl-BE"/>
          </a:p>
        </p:txBody>
      </p:sp>
      <p:pic>
        <p:nvPicPr>
          <p:cNvPr id="3" name="Afbeelding 2">
            <a:extLst>
              <a:ext uri="{FF2B5EF4-FFF2-40B4-BE49-F238E27FC236}">
                <a16:creationId xmlns:a16="http://schemas.microsoft.com/office/drawing/2014/main" id="{B8C59A1D-84F5-49EA-9AC2-2A4901EB5B10}"/>
              </a:ext>
            </a:extLst>
          </p:cNvPr>
          <p:cNvPicPr>
            <a:picLocks noChangeAspect="1"/>
          </p:cNvPicPr>
          <p:nvPr/>
        </p:nvPicPr>
        <p:blipFill>
          <a:blip r:embed="rId2"/>
          <a:stretch>
            <a:fillRect/>
          </a:stretch>
        </p:blipFill>
        <p:spPr>
          <a:xfrm>
            <a:off x="152400" y="679888"/>
            <a:ext cx="11811000" cy="5498224"/>
          </a:xfrm>
          <a:prstGeom prst="rect">
            <a:avLst/>
          </a:prstGeom>
        </p:spPr>
      </p:pic>
      <p:pic>
        <p:nvPicPr>
          <p:cNvPr id="4" name="Afbeelding 3">
            <a:extLst>
              <a:ext uri="{FF2B5EF4-FFF2-40B4-BE49-F238E27FC236}">
                <a16:creationId xmlns:a16="http://schemas.microsoft.com/office/drawing/2014/main" id="{49453181-F5C0-425D-BD69-BA34BB2FF183}"/>
              </a:ext>
            </a:extLst>
          </p:cNvPr>
          <p:cNvPicPr>
            <a:picLocks noChangeAspect="1"/>
          </p:cNvPicPr>
          <p:nvPr/>
        </p:nvPicPr>
        <p:blipFill>
          <a:blip r:embed="rId3"/>
          <a:stretch>
            <a:fillRect/>
          </a:stretch>
        </p:blipFill>
        <p:spPr>
          <a:xfrm>
            <a:off x="4591050" y="2723274"/>
            <a:ext cx="3352799" cy="1182727"/>
          </a:xfrm>
          <a:prstGeom prst="rect">
            <a:avLst/>
          </a:prstGeom>
        </p:spPr>
      </p:pic>
    </p:spTree>
    <p:extLst>
      <p:ext uri="{BB962C8B-B14F-4D97-AF65-F5344CB8AC3E}">
        <p14:creationId xmlns:p14="http://schemas.microsoft.com/office/powerpoint/2010/main" val="2353899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A2CEF6-2572-49F7-BB04-DFA753871F2D}"/>
              </a:ext>
            </a:extLst>
          </p:cNvPr>
          <p:cNvSpPr>
            <a:spLocks noGrp="1"/>
          </p:cNvSpPr>
          <p:nvPr>
            <p:ph type="ctrTitle"/>
          </p:nvPr>
        </p:nvSpPr>
        <p:spPr/>
        <p:txBody>
          <a:bodyPr/>
          <a:lstStyle/>
          <a:p>
            <a:endParaRPr lang="nl-BE"/>
          </a:p>
        </p:txBody>
      </p:sp>
      <p:pic>
        <p:nvPicPr>
          <p:cNvPr id="3" name="Afbeelding 2">
            <a:extLst>
              <a:ext uri="{FF2B5EF4-FFF2-40B4-BE49-F238E27FC236}">
                <a16:creationId xmlns:a16="http://schemas.microsoft.com/office/drawing/2014/main" id="{2CB0EA7F-230F-4E0D-9DFA-B1AF9F12E48C}"/>
              </a:ext>
            </a:extLst>
          </p:cNvPr>
          <p:cNvPicPr>
            <a:picLocks noChangeAspect="1"/>
          </p:cNvPicPr>
          <p:nvPr/>
        </p:nvPicPr>
        <p:blipFill>
          <a:blip r:embed="rId2"/>
          <a:stretch>
            <a:fillRect/>
          </a:stretch>
        </p:blipFill>
        <p:spPr>
          <a:xfrm>
            <a:off x="349960" y="756000"/>
            <a:ext cx="11594390" cy="5508797"/>
          </a:xfrm>
          <a:prstGeom prst="rect">
            <a:avLst/>
          </a:prstGeom>
        </p:spPr>
      </p:pic>
      <p:sp>
        <p:nvSpPr>
          <p:cNvPr id="4" name="Ovaal 3">
            <a:extLst>
              <a:ext uri="{FF2B5EF4-FFF2-40B4-BE49-F238E27FC236}">
                <a16:creationId xmlns:a16="http://schemas.microsoft.com/office/drawing/2014/main" id="{21045CAF-4351-4A62-BD4F-6CF032B4F406}"/>
              </a:ext>
            </a:extLst>
          </p:cNvPr>
          <p:cNvSpPr/>
          <p:nvPr/>
        </p:nvSpPr>
        <p:spPr>
          <a:xfrm>
            <a:off x="10463997" y="247650"/>
            <a:ext cx="1728003" cy="11049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9547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D4780-ABEB-49F1-AB2D-0E40790306DA}"/>
              </a:ext>
            </a:extLst>
          </p:cNvPr>
          <p:cNvSpPr>
            <a:spLocks noGrp="1"/>
          </p:cNvSpPr>
          <p:nvPr>
            <p:ph type="title"/>
          </p:nvPr>
        </p:nvSpPr>
        <p:spPr/>
        <p:txBody>
          <a:bodyPr/>
          <a:lstStyle/>
          <a:p>
            <a:br>
              <a:rPr lang="nl-BE" dirty="0"/>
            </a:br>
            <a:br>
              <a:rPr lang="nl-BE" dirty="0"/>
            </a:br>
            <a:br>
              <a:rPr lang="nl-BE" dirty="0"/>
            </a:br>
            <a:endParaRPr lang="nl-BE" dirty="0"/>
          </a:p>
        </p:txBody>
      </p:sp>
      <p:sp>
        <p:nvSpPr>
          <p:cNvPr id="4" name="Tijdelijke aanduiding voor inhoud 3">
            <a:extLst>
              <a:ext uri="{FF2B5EF4-FFF2-40B4-BE49-F238E27FC236}">
                <a16:creationId xmlns:a16="http://schemas.microsoft.com/office/drawing/2014/main" id="{43FC503C-FE8D-4AF4-AF62-151FB871AE35}"/>
              </a:ext>
            </a:extLst>
          </p:cNvPr>
          <p:cNvSpPr>
            <a:spLocks noGrp="1"/>
          </p:cNvSpPr>
          <p:nvPr>
            <p:ph idx="1"/>
          </p:nvPr>
        </p:nvSpPr>
        <p:spPr>
          <a:xfrm>
            <a:off x="1371601" y="1336430"/>
            <a:ext cx="10244400" cy="3649571"/>
          </a:xfrm>
        </p:spPr>
        <p:txBody>
          <a:bodyPr/>
          <a:lstStyle/>
          <a:p>
            <a:r>
              <a:rPr lang="nl-BE" dirty="0"/>
              <a:t>Eens aangemeld als vertegenwoordiger van lokaal bestuur, kan je alle aanvragen ingeven en behandelen (bestuurderspassen, vergunningen en machtigingen)</a:t>
            </a:r>
          </a:p>
          <a:p>
            <a:endParaRPr lang="nl-BE" dirty="0"/>
          </a:p>
          <a:p>
            <a:pPr lvl="1"/>
            <a:endParaRPr lang="nl-BE" dirty="0"/>
          </a:p>
        </p:txBody>
      </p:sp>
    </p:spTree>
    <p:extLst>
      <p:ext uri="{BB962C8B-B14F-4D97-AF65-F5344CB8AC3E}">
        <p14:creationId xmlns:p14="http://schemas.microsoft.com/office/powerpoint/2010/main" val="3187316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D4780-ABEB-49F1-AB2D-0E40790306DA}"/>
              </a:ext>
            </a:extLst>
          </p:cNvPr>
          <p:cNvSpPr>
            <a:spLocks noGrp="1"/>
          </p:cNvSpPr>
          <p:nvPr>
            <p:ph type="title"/>
          </p:nvPr>
        </p:nvSpPr>
        <p:spPr/>
        <p:txBody>
          <a:bodyPr/>
          <a:lstStyle/>
          <a:p>
            <a:br>
              <a:rPr lang="nl-BE" dirty="0"/>
            </a:br>
            <a:br>
              <a:rPr lang="nl-BE" dirty="0"/>
            </a:br>
            <a:br>
              <a:rPr lang="nl-BE" dirty="0"/>
            </a:br>
            <a:endParaRPr lang="nl-BE" dirty="0"/>
          </a:p>
        </p:txBody>
      </p:sp>
      <p:sp>
        <p:nvSpPr>
          <p:cNvPr id="4" name="Tijdelijke aanduiding voor inhoud 3">
            <a:extLst>
              <a:ext uri="{FF2B5EF4-FFF2-40B4-BE49-F238E27FC236}">
                <a16:creationId xmlns:a16="http://schemas.microsoft.com/office/drawing/2014/main" id="{43FC503C-FE8D-4AF4-AF62-151FB871AE35}"/>
              </a:ext>
            </a:extLst>
          </p:cNvPr>
          <p:cNvSpPr>
            <a:spLocks noGrp="1"/>
          </p:cNvSpPr>
          <p:nvPr>
            <p:ph idx="1"/>
          </p:nvPr>
        </p:nvSpPr>
        <p:spPr>
          <a:xfrm>
            <a:off x="1371601" y="633984"/>
            <a:ext cx="10244400" cy="4954156"/>
          </a:xfrm>
        </p:spPr>
        <p:txBody>
          <a:bodyPr/>
          <a:lstStyle/>
          <a:p>
            <a:r>
              <a:rPr lang="nl-BE" dirty="0"/>
              <a:t>Binnen tabblad Vergunningen zijn er volgende keuzes</a:t>
            </a:r>
          </a:p>
          <a:p>
            <a:pPr lvl="1"/>
            <a:r>
              <a:rPr lang="nl-BE" dirty="0"/>
              <a:t>Aanvraag vergunning: om papieren aanvraag in te voeren in Centaurus (zelfde schermen als exploitant te zien krijgt bij aanvraag)</a:t>
            </a:r>
          </a:p>
          <a:p>
            <a:pPr lvl="1"/>
            <a:r>
              <a:rPr lang="nl-BE" dirty="0"/>
              <a:t>Mijn aanvragen vergunning: hier staan openstaande door ,,mij” te behandelen aanvragen</a:t>
            </a:r>
          </a:p>
          <a:p>
            <a:pPr lvl="1"/>
            <a:r>
              <a:rPr lang="nl-BE" sz="1800" dirty="0"/>
              <a:t>Aanvragen vergunning: niet-bewerkbare lijst met alle aanvragen in Vlaanderen</a:t>
            </a:r>
          </a:p>
          <a:p>
            <a:pPr lvl="1"/>
            <a:r>
              <a:rPr lang="nl-BE" dirty="0"/>
              <a:t>Mijn vergunningen: overzicht van door ,,mij” goedgekeurde vergunningen</a:t>
            </a:r>
          </a:p>
          <a:p>
            <a:pPr lvl="1"/>
            <a:r>
              <a:rPr lang="nl-BE" sz="1800" dirty="0"/>
              <a:t>Vergunningen: alle goedgekeurde vergunningen in Vlaanderen</a:t>
            </a:r>
          </a:p>
          <a:p>
            <a:pPr lvl="1"/>
            <a:r>
              <a:rPr lang="nl-BE" dirty="0"/>
              <a:t>Aanvragen stopzetting vergunning: verwerken papieren aanvraag</a:t>
            </a:r>
          </a:p>
          <a:p>
            <a:pPr lvl="1"/>
            <a:r>
              <a:rPr lang="nl-BE" dirty="0"/>
              <a:t>Aanvragen verwijderen taxivoertuig: verwerken papieren aanvraag</a:t>
            </a:r>
          </a:p>
          <a:p>
            <a:pPr lvl="1"/>
            <a:r>
              <a:rPr lang="nl-BE" dirty="0"/>
              <a:t>Aanvragen extra taxivoertuig: verwerken papieren aanvraag</a:t>
            </a:r>
          </a:p>
          <a:p>
            <a:pPr lvl="1"/>
            <a:endParaRPr lang="nl-BE" dirty="0"/>
          </a:p>
        </p:txBody>
      </p:sp>
    </p:spTree>
    <p:extLst>
      <p:ext uri="{BB962C8B-B14F-4D97-AF65-F5344CB8AC3E}">
        <p14:creationId xmlns:p14="http://schemas.microsoft.com/office/powerpoint/2010/main" val="2703931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48A9D-B218-4837-86FA-211D1741AD41}"/>
              </a:ext>
            </a:extLst>
          </p:cNvPr>
          <p:cNvSpPr>
            <a:spLocks noGrp="1"/>
          </p:cNvSpPr>
          <p:nvPr>
            <p:ph type="ctrTitle"/>
          </p:nvPr>
        </p:nvSpPr>
        <p:spPr/>
        <p:txBody>
          <a:bodyPr/>
          <a:lstStyle/>
          <a:p>
            <a:r>
              <a:rPr lang="nl-BE" dirty="0"/>
              <a:t>Vanaf hier nieuwe schermbeelden invoegen</a:t>
            </a:r>
          </a:p>
        </p:txBody>
      </p:sp>
      <p:pic>
        <p:nvPicPr>
          <p:cNvPr id="3" name="Afbeelding 2">
            <a:extLst>
              <a:ext uri="{FF2B5EF4-FFF2-40B4-BE49-F238E27FC236}">
                <a16:creationId xmlns:a16="http://schemas.microsoft.com/office/drawing/2014/main" id="{4657BE8B-3F6A-4E90-8D34-04EA723EEFA2}"/>
              </a:ext>
            </a:extLst>
          </p:cNvPr>
          <p:cNvPicPr>
            <a:picLocks noChangeAspect="1"/>
          </p:cNvPicPr>
          <p:nvPr/>
        </p:nvPicPr>
        <p:blipFill>
          <a:blip r:embed="rId2"/>
          <a:stretch>
            <a:fillRect/>
          </a:stretch>
        </p:blipFill>
        <p:spPr>
          <a:xfrm>
            <a:off x="187569" y="609520"/>
            <a:ext cx="11852032" cy="5638960"/>
          </a:xfrm>
          <a:prstGeom prst="rect">
            <a:avLst/>
          </a:prstGeom>
        </p:spPr>
      </p:pic>
    </p:spTree>
    <p:extLst>
      <p:ext uri="{BB962C8B-B14F-4D97-AF65-F5344CB8AC3E}">
        <p14:creationId xmlns:p14="http://schemas.microsoft.com/office/powerpoint/2010/main" val="661885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C646D-27C4-4FDB-BE49-CEB7A28B824A}"/>
              </a:ext>
            </a:extLst>
          </p:cNvPr>
          <p:cNvSpPr>
            <a:spLocks noGrp="1"/>
          </p:cNvSpPr>
          <p:nvPr>
            <p:ph type="title"/>
          </p:nvPr>
        </p:nvSpPr>
        <p:spPr>
          <a:xfrm>
            <a:off x="2898182" y="756000"/>
            <a:ext cx="5339167" cy="761073"/>
          </a:xfrm>
        </p:spPr>
        <p:txBody>
          <a:bodyPr/>
          <a:lstStyle/>
          <a:p>
            <a:r>
              <a:rPr lang="nl-BE" dirty="0"/>
              <a:t>Nieuwe vergunning</a:t>
            </a:r>
          </a:p>
        </p:txBody>
      </p:sp>
      <p:sp>
        <p:nvSpPr>
          <p:cNvPr id="3" name="Tijdelijke aanduiding voor inhoud 2">
            <a:extLst>
              <a:ext uri="{FF2B5EF4-FFF2-40B4-BE49-F238E27FC236}">
                <a16:creationId xmlns:a16="http://schemas.microsoft.com/office/drawing/2014/main" id="{DBB99984-BB0E-4949-BEB7-B925F2641538}"/>
              </a:ext>
            </a:extLst>
          </p:cNvPr>
          <p:cNvSpPr>
            <a:spLocks noGrp="1"/>
          </p:cNvSpPr>
          <p:nvPr>
            <p:ph idx="1"/>
          </p:nvPr>
        </p:nvSpPr>
        <p:spPr>
          <a:xfrm>
            <a:off x="1728000" y="1916140"/>
            <a:ext cx="9888000" cy="3909626"/>
          </a:xfrm>
        </p:spPr>
        <p:txBody>
          <a:bodyPr>
            <a:normAutofit fontScale="85000" lnSpcReduction="20000"/>
          </a:bodyPr>
          <a:lstStyle/>
          <a:p>
            <a:r>
              <a:rPr lang="nl-BE" dirty="0"/>
              <a:t>Alle aanvragen sinds 1 januari 2020</a:t>
            </a:r>
          </a:p>
          <a:p>
            <a:r>
              <a:rPr lang="nl-BE" dirty="0"/>
              <a:t>één nieuwe vergunning per exploitant (+ eventueel nog uitdovende taxivergunning); </a:t>
            </a:r>
          </a:p>
          <a:p>
            <a:r>
              <a:rPr lang="nl-BE" dirty="0"/>
              <a:t>alle exploitaties samen op één vergunning;</a:t>
            </a:r>
          </a:p>
          <a:p>
            <a:r>
              <a:rPr lang="nl-BE" dirty="0"/>
              <a:t>geen norm 1/1000: iedereen die voldoet, krijgt vergunning;</a:t>
            </a:r>
          </a:p>
          <a:p>
            <a:r>
              <a:rPr lang="nl-BE" dirty="0"/>
              <a:t>aan te vragen bij gemeente waar exploitatiezetel gevestigd is of zal zijn na verkrijgen vergunning;</a:t>
            </a:r>
            <a:r>
              <a:rPr lang="nl-BE" sz="2800" dirty="0"/>
              <a:t> </a:t>
            </a:r>
          </a:p>
          <a:p>
            <a:pPr lvl="1"/>
            <a:r>
              <a:rPr lang="nl-BE" dirty="0"/>
              <a:t>bij meerdere exploitatiezetels is 1 aanvraag voldoende</a:t>
            </a:r>
          </a:p>
          <a:p>
            <a:r>
              <a:rPr lang="nl-BE" dirty="0"/>
              <a:t>bij verplaatsing exploitatiezetel: opnieuw vergunning aanvragen in nieuwe gemeente</a:t>
            </a:r>
          </a:p>
          <a:p>
            <a:r>
              <a:rPr lang="nl-BE" dirty="0"/>
              <a:t>exploitatie over het gehele Vlaamse Gewest</a:t>
            </a:r>
          </a:p>
          <a:p>
            <a:r>
              <a:rPr lang="nl-BE" dirty="0"/>
              <a:t>Vergunningsvoorwaarden voor exploitant EN voor voertuigen</a:t>
            </a:r>
          </a:p>
          <a:p>
            <a:endParaRPr lang="nl-BE" dirty="0"/>
          </a:p>
          <a:p>
            <a:r>
              <a:rPr lang="nl-BE" dirty="0"/>
              <a:t>maar is ook een belangrijke overgangsregel: artikel 43</a:t>
            </a:r>
          </a:p>
          <a:p>
            <a:endParaRPr lang="nl-BE" dirty="0"/>
          </a:p>
          <a:p>
            <a:pPr marL="0" indent="0">
              <a:buNone/>
            </a:pPr>
            <a:endParaRPr lang="nl-BE" sz="2000" dirty="0"/>
          </a:p>
        </p:txBody>
      </p:sp>
      <p:pic>
        <p:nvPicPr>
          <p:cNvPr id="4" name="Afbeelding 3">
            <a:extLst>
              <a:ext uri="{FF2B5EF4-FFF2-40B4-BE49-F238E27FC236}">
                <a16:creationId xmlns:a16="http://schemas.microsoft.com/office/drawing/2014/main" id="{F591F245-5833-4FF4-AA5C-5CF028B4BB99}"/>
              </a:ext>
            </a:extLst>
          </p:cNvPr>
          <p:cNvPicPr>
            <a:picLocks noChangeAspect="1"/>
          </p:cNvPicPr>
          <p:nvPr/>
        </p:nvPicPr>
        <p:blipFill>
          <a:blip r:embed="rId2">
            <a:alphaModFix amt="54000"/>
          </a:blip>
          <a:stretch>
            <a:fillRect/>
          </a:stretch>
        </p:blipFill>
        <p:spPr>
          <a:xfrm>
            <a:off x="383177" y="157957"/>
            <a:ext cx="2362200" cy="16002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615" y="472779"/>
            <a:ext cx="1719262"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623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854286B-F709-4627-879E-3267661C566C}"/>
              </a:ext>
            </a:extLst>
          </p:cNvPr>
          <p:cNvPicPr>
            <a:picLocks noChangeAspect="1"/>
          </p:cNvPicPr>
          <p:nvPr/>
        </p:nvPicPr>
        <p:blipFill>
          <a:blip r:embed="rId2"/>
          <a:stretch>
            <a:fillRect/>
          </a:stretch>
        </p:blipFill>
        <p:spPr>
          <a:xfrm>
            <a:off x="428978" y="637756"/>
            <a:ext cx="11490573" cy="5240040"/>
          </a:xfrm>
          <a:prstGeom prst="rect">
            <a:avLst/>
          </a:prstGeom>
        </p:spPr>
      </p:pic>
      <p:sp>
        <p:nvSpPr>
          <p:cNvPr id="7" name="Ovaal 6">
            <a:extLst>
              <a:ext uri="{FF2B5EF4-FFF2-40B4-BE49-F238E27FC236}">
                <a16:creationId xmlns:a16="http://schemas.microsoft.com/office/drawing/2014/main" id="{57B12159-D177-4F6F-8F62-CB54BD5F7793}"/>
              </a:ext>
            </a:extLst>
          </p:cNvPr>
          <p:cNvSpPr/>
          <p:nvPr/>
        </p:nvSpPr>
        <p:spPr>
          <a:xfrm>
            <a:off x="818446" y="789704"/>
            <a:ext cx="2800350" cy="3810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95956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63B60D8-9A15-4076-97FD-20B98862EA64}"/>
              </a:ext>
            </a:extLst>
          </p:cNvPr>
          <p:cNvPicPr>
            <a:picLocks noChangeAspect="1"/>
          </p:cNvPicPr>
          <p:nvPr/>
        </p:nvPicPr>
        <p:blipFill>
          <a:blip r:embed="rId2"/>
          <a:stretch>
            <a:fillRect/>
          </a:stretch>
        </p:blipFill>
        <p:spPr>
          <a:xfrm>
            <a:off x="181707" y="838550"/>
            <a:ext cx="11828585" cy="4008592"/>
          </a:xfrm>
          <a:prstGeom prst="rect">
            <a:avLst/>
          </a:prstGeom>
        </p:spPr>
      </p:pic>
      <p:sp>
        <p:nvSpPr>
          <p:cNvPr id="5" name="Ovaal 4">
            <a:extLst>
              <a:ext uri="{FF2B5EF4-FFF2-40B4-BE49-F238E27FC236}">
                <a16:creationId xmlns:a16="http://schemas.microsoft.com/office/drawing/2014/main" id="{D57D7A68-D53C-4832-855F-D2B427E4F2BA}"/>
              </a:ext>
            </a:extLst>
          </p:cNvPr>
          <p:cNvSpPr/>
          <p:nvPr/>
        </p:nvSpPr>
        <p:spPr>
          <a:xfrm>
            <a:off x="3295649" y="3048000"/>
            <a:ext cx="2800350" cy="3810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88781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E3EFF07-19B9-4C3A-B24C-97455CE70FB0}"/>
              </a:ext>
            </a:extLst>
          </p:cNvPr>
          <p:cNvPicPr>
            <a:picLocks noChangeAspect="1"/>
          </p:cNvPicPr>
          <p:nvPr/>
        </p:nvPicPr>
        <p:blipFill>
          <a:blip r:embed="rId2"/>
          <a:stretch>
            <a:fillRect/>
          </a:stretch>
        </p:blipFill>
        <p:spPr>
          <a:xfrm>
            <a:off x="2548582" y="460207"/>
            <a:ext cx="7094835" cy="4976291"/>
          </a:xfrm>
          <a:prstGeom prst="rect">
            <a:avLst/>
          </a:prstGeom>
        </p:spPr>
      </p:pic>
    </p:spTree>
    <p:extLst>
      <p:ext uri="{BB962C8B-B14F-4D97-AF65-F5344CB8AC3E}">
        <p14:creationId xmlns:p14="http://schemas.microsoft.com/office/powerpoint/2010/main" val="3082797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F8B4B9A-D18E-41E7-8071-F4F1700AE558}"/>
              </a:ext>
            </a:extLst>
          </p:cNvPr>
          <p:cNvPicPr>
            <a:picLocks noChangeAspect="1"/>
          </p:cNvPicPr>
          <p:nvPr/>
        </p:nvPicPr>
        <p:blipFill>
          <a:blip r:embed="rId2"/>
          <a:stretch>
            <a:fillRect/>
          </a:stretch>
        </p:blipFill>
        <p:spPr>
          <a:xfrm>
            <a:off x="2696296" y="527613"/>
            <a:ext cx="7033870" cy="5052498"/>
          </a:xfrm>
          <a:prstGeom prst="rect">
            <a:avLst/>
          </a:prstGeom>
        </p:spPr>
      </p:pic>
      <p:sp>
        <p:nvSpPr>
          <p:cNvPr id="5" name="Ovaal 4">
            <a:extLst>
              <a:ext uri="{FF2B5EF4-FFF2-40B4-BE49-F238E27FC236}">
                <a16:creationId xmlns:a16="http://schemas.microsoft.com/office/drawing/2014/main" id="{B3874D4E-A325-4B55-99D2-98FFC1E57D2B}"/>
              </a:ext>
            </a:extLst>
          </p:cNvPr>
          <p:cNvSpPr/>
          <p:nvPr/>
        </p:nvSpPr>
        <p:spPr>
          <a:xfrm>
            <a:off x="2545377" y="3270736"/>
            <a:ext cx="2800350" cy="586155"/>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69348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5D4417C-A894-4DDD-99D3-23F513EB47D5}"/>
              </a:ext>
            </a:extLst>
          </p:cNvPr>
          <p:cNvPicPr>
            <a:picLocks noChangeAspect="1"/>
          </p:cNvPicPr>
          <p:nvPr/>
        </p:nvPicPr>
        <p:blipFill>
          <a:blip r:embed="rId2"/>
          <a:stretch>
            <a:fillRect/>
          </a:stretch>
        </p:blipFill>
        <p:spPr>
          <a:xfrm>
            <a:off x="2809411" y="197574"/>
            <a:ext cx="7323455" cy="5829805"/>
          </a:xfrm>
          <a:prstGeom prst="rect">
            <a:avLst/>
          </a:prstGeom>
        </p:spPr>
      </p:pic>
    </p:spTree>
    <p:extLst>
      <p:ext uri="{BB962C8B-B14F-4D97-AF65-F5344CB8AC3E}">
        <p14:creationId xmlns:p14="http://schemas.microsoft.com/office/powerpoint/2010/main" val="3017065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0127D4A-F91F-4ADC-94B9-1833165CDA56}"/>
              </a:ext>
            </a:extLst>
          </p:cNvPr>
          <p:cNvPicPr>
            <a:picLocks noChangeAspect="1"/>
          </p:cNvPicPr>
          <p:nvPr/>
        </p:nvPicPr>
        <p:blipFill>
          <a:blip r:embed="rId2"/>
          <a:stretch>
            <a:fillRect/>
          </a:stretch>
        </p:blipFill>
        <p:spPr>
          <a:xfrm>
            <a:off x="2742909" y="523204"/>
            <a:ext cx="6706181" cy="5319221"/>
          </a:xfrm>
          <a:prstGeom prst="rect">
            <a:avLst/>
          </a:prstGeom>
        </p:spPr>
      </p:pic>
    </p:spTree>
    <p:extLst>
      <p:ext uri="{BB962C8B-B14F-4D97-AF65-F5344CB8AC3E}">
        <p14:creationId xmlns:p14="http://schemas.microsoft.com/office/powerpoint/2010/main" val="16785719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7FD34FA-816C-4492-9F42-1626D356743D}"/>
              </a:ext>
            </a:extLst>
          </p:cNvPr>
          <p:cNvPicPr>
            <a:picLocks noChangeAspect="1"/>
          </p:cNvPicPr>
          <p:nvPr/>
        </p:nvPicPr>
        <p:blipFill>
          <a:blip r:embed="rId2"/>
          <a:stretch>
            <a:fillRect/>
          </a:stretch>
        </p:blipFill>
        <p:spPr>
          <a:xfrm>
            <a:off x="2761280" y="0"/>
            <a:ext cx="6498430" cy="6682154"/>
          </a:xfrm>
          <a:prstGeom prst="rect">
            <a:avLst/>
          </a:prstGeom>
        </p:spPr>
      </p:pic>
    </p:spTree>
    <p:extLst>
      <p:ext uri="{BB962C8B-B14F-4D97-AF65-F5344CB8AC3E}">
        <p14:creationId xmlns:p14="http://schemas.microsoft.com/office/powerpoint/2010/main" val="1024216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E383C2-3796-4D58-B990-48E4DB913B64}"/>
              </a:ext>
            </a:extLst>
          </p:cNvPr>
          <p:cNvPicPr>
            <a:picLocks noChangeAspect="1"/>
          </p:cNvPicPr>
          <p:nvPr/>
        </p:nvPicPr>
        <p:blipFill>
          <a:blip r:embed="rId2"/>
          <a:stretch>
            <a:fillRect/>
          </a:stretch>
        </p:blipFill>
        <p:spPr>
          <a:xfrm>
            <a:off x="2895600" y="80331"/>
            <a:ext cx="6050482" cy="6777669"/>
          </a:xfrm>
          <a:prstGeom prst="rect">
            <a:avLst/>
          </a:prstGeom>
        </p:spPr>
      </p:pic>
    </p:spTree>
    <p:extLst>
      <p:ext uri="{BB962C8B-B14F-4D97-AF65-F5344CB8AC3E}">
        <p14:creationId xmlns:p14="http://schemas.microsoft.com/office/powerpoint/2010/main" val="3318398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E383C2-3796-4D58-B990-48E4DB913B64}"/>
              </a:ext>
            </a:extLst>
          </p:cNvPr>
          <p:cNvPicPr>
            <a:picLocks noChangeAspect="1"/>
          </p:cNvPicPr>
          <p:nvPr/>
        </p:nvPicPr>
        <p:blipFill>
          <a:blip r:embed="rId2"/>
          <a:stretch>
            <a:fillRect/>
          </a:stretch>
        </p:blipFill>
        <p:spPr>
          <a:xfrm>
            <a:off x="2895600" y="80331"/>
            <a:ext cx="6050482" cy="6777669"/>
          </a:xfrm>
          <a:prstGeom prst="rect">
            <a:avLst/>
          </a:prstGeom>
        </p:spPr>
      </p:pic>
    </p:spTree>
    <p:extLst>
      <p:ext uri="{BB962C8B-B14F-4D97-AF65-F5344CB8AC3E}">
        <p14:creationId xmlns:p14="http://schemas.microsoft.com/office/powerpoint/2010/main" val="19896701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7E2A09B-3782-4508-9134-A85AD3F6BE27}"/>
              </a:ext>
            </a:extLst>
          </p:cNvPr>
          <p:cNvPicPr>
            <a:picLocks noChangeAspect="1"/>
          </p:cNvPicPr>
          <p:nvPr/>
        </p:nvPicPr>
        <p:blipFill>
          <a:blip r:embed="rId2"/>
          <a:stretch>
            <a:fillRect/>
          </a:stretch>
        </p:blipFill>
        <p:spPr>
          <a:xfrm>
            <a:off x="2801816" y="72942"/>
            <a:ext cx="6304450" cy="6785058"/>
          </a:xfrm>
          <a:prstGeom prst="rect">
            <a:avLst/>
          </a:prstGeom>
        </p:spPr>
      </p:pic>
      <p:sp>
        <p:nvSpPr>
          <p:cNvPr id="4" name="Tijdelijke aanduiding voor inhoud 3">
            <a:extLst>
              <a:ext uri="{FF2B5EF4-FFF2-40B4-BE49-F238E27FC236}">
                <a16:creationId xmlns:a16="http://schemas.microsoft.com/office/drawing/2014/main" id="{A4A43B8A-EAC0-499F-B680-F406F35CB067}"/>
              </a:ext>
            </a:extLst>
          </p:cNvPr>
          <p:cNvSpPr txBox="1">
            <a:spLocks/>
          </p:cNvSpPr>
          <p:nvPr/>
        </p:nvSpPr>
        <p:spPr>
          <a:xfrm>
            <a:off x="8897815" y="1336431"/>
            <a:ext cx="2718186" cy="1184032"/>
          </a:xfrm>
          <a:prstGeom prst="rect">
            <a:avLst/>
          </a:prstGeom>
        </p:spPr>
        <p:style>
          <a:lnRef idx="2">
            <a:schemeClr val="dk1"/>
          </a:lnRef>
          <a:fillRef idx="1">
            <a:schemeClr val="lt1"/>
          </a:fillRef>
          <a:effectRef idx="0">
            <a:schemeClr val="dk1"/>
          </a:effectRef>
          <a:fontRef idx="minor">
            <a:schemeClr val="dk1"/>
          </a:fontRef>
        </p:style>
        <p:txBody>
          <a:bodyPr/>
          <a:lstStyle>
            <a:lvl1pPr marL="382588" indent="-382588" algn="l" defTabSz="1023938" rtl="0" eaLnBrk="0" fontAlgn="base" hangingPunct="0">
              <a:spcBef>
                <a:spcPct val="20000"/>
              </a:spcBef>
              <a:spcAft>
                <a:spcPct val="0"/>
              </a:spcAft>
              <a:buFont typeface="Arial" charset="0"/>
              <a:buChar char="•"/>
              <a:defRPr lang="nl-NL" sz="2400" kern="1200" dirty="0">
                <a:solidFill>
                  <a:schemeClr val="bg1"/>
                </a:solidFill>
                <a:latin typeface="FlandersArtSans-Regular" panose="00000500000000000000" pitchFamily="2" charset="0"/>
                <a:ea typeface="+mn-ea"/>
                <a:cs typeface="+mn-cs"/>
              </a:defRPr>
            </a:lvl1pPr>
            <a:lvl2pPr marL="833438" indent="-511175"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2pPr>
            <a:lvl3pPr marL="1028700" indent="-382588"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3pPr>
            <a:lvl4pPr marL="1350963" indent="-382588" algn="l" defTabSz="1023938" rtl="0" eaLnBrk="0" fontAlgn="base" hangingPunct="0">
              <a:spcBef>
                <a:spcPct val="20000"/>
              </a:spcBef>
              <a:spcAft>
                <a:spcPct val="0"/>
              </a:spcAft>
              <a:buFont typeface="Arial" charset="0"/>
              <a:buChar char="–"/>
              <a:defRPr lang="nl-NL" sz="2000" kern="1200" dirty="0">
                <a:solidFill>
                  <a:schemeClr val="bg1"/>
                </a:solidFill>
                <a:latin typeface="FlandersArtSans-Regular" panose="00000500000000000000" pitchFamily="2" charset="0"/>
                <a:ea typeface="+mn-ea"/>
                <a:cs typeface="+mn-cs"/>
              </a:defRPr>
            </a:lvl4pPr>
            <a:lvl5pPr marL="1673225" indent="-382588" algn="l" defTabSz="1023938" rtl="0" eaLnBrk="0" fontAlgn="base" hangingPunct="0">
              <a:spcBef>
                <a:spcPct val="20000"/>
              </a:spcBef>
              <a:spcAft>
                <a:spcPct val="0"/>
              </a:spcAft>
              <a:buFont typeface="Arial" charset="0"/>
              <a:buChar char="»"/>
              <a:defRPr lang="nl-BE" sz="2000" kern="1200" dirty="0">
                <a:solidFill>
                  <a:schemeClr val="bg1"/>
                </a:solidFill>
                <a:latin typeface="FlandersArtSans-Regular" panose="00000500000000000000" pitchFamily="2" charset="0"/>
                <a:ea typeface="+mn-ea"/>
                <a:cs typeface="+mn-cs"/>
              </a:defRPr>
            </a:lvl5pPr>
            <a:lvl6pPr marL="2816251"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28296"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40342"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52387" indent="-256023" algn="l" defTabSz="1024091"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322263" lvl="1" indent="0">
              <a:buNone/>
            </a:pPr>
            <a:r>
              <a:rPr lang="nl-BE" dirty="0">
                <a:solidFill>
                  <a:schemeClr val="tx1"/>
                </a:solidFill>
              </a:rPr>
              <a:t>Gegevens worden automatisch ingevuld vanuit KBO</a:t>
            </a:r>
          </a:p>
        </p:txBody>
      </p:sp>
    </p:spTree>
    <p:extLst>
      <p:ext uri="{BB962C8B-B14F-4D97-AF65-F5344CB8AC3E}">
        <p14:creationId xmlns:p14="http://schemas.microsoft.com/office/powerpoint/2010/main" val="367482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50BD9-B5C4-44D5-99D6-CDF5C819CC3D}"/>
              </a:ext>
            </a:extLst>
          </p:cNvPr>
          <p:cNvSpPr>
            <a:spLocks noGrp="1"/>
          </p:cNvSpPr>
          <p:nvPr>
            <p:ph type="ctrTitle"/>
          </p:nvPr>
        </p:nvSpPr>
        <p:spPr>
          <a:xfrm>
            <a:off x="1728003" y="756000"/>
            <a:ext cx="9382990" cy="906545"/>
          </a:xfrm>
        </p:spPr>
        <p:txBody>
          <a:bodyPr/>
          <a:lstStyle/>
          <a:p>
            <a:r>
              <a:rPr lang="nl-BE" dirty="0"/>
              <a:t>Overgangsmaatregel artikel 43 (decreet)</a:t>
            </a:r>
            <a:br>
              <a:rPr lang="nl-BE" dirty="0"/>
            </a:br>
            <a:endParaRPr lang="nl-BE" dirty="0"/>
          </a:p>
        </p:txBody>
      </p:sp>
      <p:sp>
        <p:nvSpPr>
          <p:cNvPr id="3" name="Rechthoek 2">
            <a:extLst>
              <a:ext uri="{FF2B5EF4-FFF2-40B4-BE49-F238E27FC236}">
                <a16:creationId xmlns:a16="http://schemas.microsoft.com/office/drawing/2014/main" id="{39B5A322-0F9D-4038-8EC2-26F2F4D6714B}"/>
              </a:ext>
            </a:extLst>
          </p:cNvPr>
          <p:cNvSpPr/>
          <p:nvPr/>
        </p:nvSpPr>
        <p:spPr>
          <a:xfrm>
            <a:off x="1257300" y="1755017"/>
            <a:ext cx="9382991" cy="3693319"/>
          </a:xfrm>
          <a:prstGeom prst="rect">
            <a:avLst/>
          </a:prstGeom>
        </p:spPr>
        <p:txBody>
          <a:bodyPr wrap="square">
            <a:spAutoFit/>
          </a:bodyPr>
          <a:lstStyle/>
          <a:p>
            <a:r>
              <a:rPr lang="nl-NL" dirty="0"/>
              <a:t>De houders van vergunningen voor een taxidienst of voor een dienst voor het verhuren van voertuigen met bestuurder, die afgegeven zijn krachtens het decreet van 20 april 2001 betreffende de organisatie van het personenvervoer over de weg, zoals van kracht vóór de inwerkingtreding van dit decreet, worden ertoe gemachtigd hun diensten te blijven exploiteren conform </a:t>
            </a:r>
            <a:r>
              <a:rPr lang="nl-NL" strike="sngStrike" dirty="0">
                <a:solidFill>
                  <a:srgbClr val="FF0000"/>
                </a:solidFill>
              </a:rPr>
              <a:t>de voorwaarden* </a:t>
            </a:r>
            <a:r>
              <a:rPr lang="nl-NL" dirty="0"/>
              <a:t>en gedurende de resterende duurtijd van de lopende vergunning.</a:t>
            </a:r>
          </a:p>
          <a:p>
            <a:endParaRPr lang="nl-BE" dirty="0"/>
          </a:p>
          <a:p>
            <a:r>
              <a:rPr lang="nl-NL" dirty="0">
                <a:solidFill>
                  <a:srgbClr val="FF0000"/>
                </a:solidFill>
              </a:rPr>
              <a:t>*de bepalingen van het decreet van 20 april 2001 betreffende de organisatie van het personenvervoer over de weg en het besluit van de Vlaamse Regering van 18 juli 2003 betreffende de taxidiensten en de diensten voor het verhuren van voertuigen met bestuurder, zoals van kracht op 31 december 2019 (aanvulling, nog te publiceren van decreet 9 oktober 2020)</a:t>
            </a:r>
            <a:endParaRPr lang="nl-BE" b="1" dirty="0">
              <a:solidFill>
                <a:srgbClr val="FF0000"/>
              </a:solidFill>
            </a:endParaRPr>
          </a:p>
          <a:p>
            <a:endParaRPr lang="nl-BE" dirty="0"/>
          </a:p>
          <a:p>
            <a:endParaRPr lang="nl-BE" dirty="0"/>
          </a:p>
          <a:p>
            <a:r>
              <a:rPr lang="nl-BE" dirty="0"/>
              <a:t>Dit geldt voor alles i.v.m. de vergunning – niet voor de bestuurderspas</a:t>
            </a:r>
          </a:p>
        </p:txBody>
      </p:sp>
    </p:spTree>
    <p:extLst>
      <p:ext uri="{BB962C8B-B14F-4D97-AF65-F5344CB8AC3E}">
        <p14:creationId xmlns:p14="http://schemas.microsoft.com/office/powerpoint/2010/main" val="21034674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9C6B5E3-E0A0-4169-B37B-69FBF4694027}"/>
              </a:ext>
            </a:extLst>
          </p:cNvPr>
          <p:cNvPicPr>
            <a:picLocks noChangeAspect="1"/>
          </p:cNvPicPr>
          <p:nvPr/>
        </p:nvPicPr>
        <p:blipFill>
          <a:blip r:embed="rId2"/>
          <a:stretch>
            <a:fillRect/>
          </a:stretch>
        </p:blipFill>
        <p:spPr>
          <a:xfrm>
            <a:off x="2718866" y="935889"/>
            <a:ext cx="6965284" cy="4587638"/>
          </a:xfrm>
          <a:prstGeom prst="rect">
            <a:avLst/>
          </a:prstGeom>
        </p:spPr>
      </p:pic>
      <p:sp>
        <p:nvSpPr>
          <p:cNvPr id="4" name="Ovaal 3">
            <a:extLst>
              <a:ext uri="{FF2B5EF4-FFF2-40B4-BE49-F238E27FC236}">
                <a16:creationId xmlns:a16="http://schemas.microsoft.com/office/drawing/2014/main" id="{D1BC2611-F18E-43F0-AA92-43D8F992CAAF}"/>
              </a:ext>
            </a:extLst>
          </p:cNvPr>
          <p:cNvSpPr/>
          <p:nvPr/>
        </p:nvSpPr>
        <p:spPr>
          <a:xfrm>
            <a:off x="7246330" y="3047998"/>
            <a:ext cx="2542439" cy="52754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13570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EA4B359-C6EB-478A-8B3A-E1F509DAC46E}"/>
              </a:ext>
            </a:extLst>
          </p:cNvPr>
          <p:cNvPicPr>
            <a:picLocks noChangeAspect="1"/>
          </p:cNvPicPr>
          <p:nvPr/>
        </p:nvPicPr>
        <p:blipFill>
          <a:blip r:embed="rId2"/>
          <a:stretch>
            <a:fillRect/>
          </a:stretch>
        </p:blipFill>
        <p:spPr>
          <a:xfrm>
            <a:off x="2497016" y="394251"/>
            <a:ext cx="6803472" cy="5646639"/>
          </a:xfrm>
          <a:prstGeom prst="rect">
            <a:avLst/>
          </a:prstGeom>
        </p:spPr>
      </p:pic>
    </p:spTree>
    <p:extLst>
      <p:ext uri="{BB962C8B-B14F-4D97-AF65-F5344CB8AC3E}">
        <p14:creationId xmlns:p14="http://schemas.microsoft.com/office/powerpoint/2010/main" val="3653448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CA217D5-57A6-4428-83B6-B6641092543B}"/>
              </a:ext>
            </a:extLst>
          </p:cNvPr>
          <p:cNvPicPr>
            <a:picLocks noChangeAspect="1"/>
          </p:cNvPicPr>
          <p:nvPr/>
        </p:nvPicPr>
        <p:blipFill>
          <a:blip r:embed="rId2"/>
          <a:stretch>
            <a:fillRect/>
          </a:stretch>
        </p:blipFill>
        <p:spPr>
          <a:xfrm>
            <a:off x="2504785" y="515815"/>
            <a:ext cx="7530170" cy="5134607"/>
          </a:xfrm>
          <a:prstGeom prst="rect">
            <a:avLst/>
          </a:prstGeom>
        </p:spPr>
      </p:pic>
    </p:spTree>
    <p:extLst>
      <p:ext uri="{BB962C8B-B14F-4D97-AF65-F5344CB8AC3E}">
        <p14:creationId xmlns:p14="http://schemas.microsoft.com/office/powerpoint/2010/main" val="148474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ABBCE70-8E1F-44D2-A132-2E4E93247AE1}"/>
              </a:ext>
            </a:extLst>
          </p:cNvPr>
          <p:cNvPicPr>
            <a:picLocks noChangeAspect="1"/>
          </p:cNvPicPr>
          <p:nvPr/>
        </p:nvPicPr>
        <p:blipFill>
          <a:blip r:embed="rId2"/>
          <a:stretch>
            <a:fillRect/>
          </a:stretch>
        </p:blipFill>
        <p:spPr>
          <a:xfrm>
            <a:off x="1954834" y="174141"/>
            <a:ext cx="6500423" cy="5524979"/>
          </a:xfrm>
          <a:prstGeom prst="rect">
            <a:avLst/>
          </a:prstGeom>
        </p:spPr>
      </p:pic>
      <p:pic>
        <p:nvPicPr>
          <p:cNvPr id="3" name="Afbeelding 2">
            <a:extLst>
              <a:ext uri="{FF2B5EF4-FFF2-40B4-BE49-F238E27FC236}">
                <a16:creationId xmlns:a16="http://schemas.microsoft.com/office/drawing/2014/main" id="{59F44DED-B1D6-44FA-B5C5-D6FE323AF28C}"/>
              </a:ext>
            </a:extLst>
          </p:cNvPr>
          <p:cNvPicPr>
            <a:picLocks noChangeAspect="1"/>
          </p:cNvPicPr>
          <p:nvPr/>
        </p:nvPicPr>
        <p:blipFill>
          <a:blip r:embed="rId3"/>
          <a:stretch>
            <a:fillRect/>
          </a:stretch>
        </p:blipFill>
        <p:spPr>
          <a:xfrm>
            <a:off x="6367024" y="3786388"/>
            <a:ext cx="5645623" cy="3071612"/>
          </a:xfrm>
          <a:prstGeom prst="rect">
            <a:avLst/>
          </a:prstGeom>
        </p:spPr>
      </p:pic>
    </p:spTree>
    <p:extLst>
      <p:ext uri="{BB962C8B-B14F-4D97-AF65-F5344CB8AC3E}">
        <p14:creationId xmlns:p14="http://schemas.microsoft.com/office/powerpoint/2010/main" val="714861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0D7B841-38E9-4254-BCAE-032046822E11}"/>
              </a:ext>
            </a:extLst>
          </p:cNvPr>
          <p:cNvPicPr>
            <a:picLocks noChangeAspect="1"/>
          </p:cNvPicPr>
          <p:nvPr/>
        </p:nvPicPr>
        <p:blipFill>
          <a:blip r:embed="rId2"/>
          <a:stretch>
            <a:fillRect/>
          </a:stretch>
        </p:blipFill>
        <p:spPr>
          <a:xfrm>
            <a:off x="2775729" y="746554"/>
            <a:ext cx="6828112" cy="4755292"/>
          </a:xfrm>
          <a:prstGeom prst="rect">
            <a:avLst/>
          </a:prstGeom>
        </p:spPr>
      </p:pic>
    </p:spTree>
    <p:extLst>
      <p:ext uri="{BB962C8B-B14F-4D97-AF65-F5344CB8AC3E}">
        <p14:creationId xmlns:p14="http://schemas.microsoft.com/office/powerpoint/2010/main" val="19137046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6AD90CF-891F-4523-A287-75D5EE277D1F}"/>
              </a:ext>
            </a:extLst>
          </p:cNvPr>
          <p:cNvPicPr>
            <a:picLocks noChangeAspect="1"/>
          </p:cNvPicPr>
          <p:nvPr/>
        </p:nvPicPr>
        <p:blipFill>
          <a:blip r:embed="rId2"/>
          <a:stretch>
            <a:fillRect/>
          </a:stretch>
        </p:blipFill>
        <p:spPr>
          <a:xfrm>
            <a:off x="2678134" y="567760"/>
            <a:ext cx="6835732" cy="5136325"/>
          </a:xfrm>
          <a:prstGeom prst="rect">
            <a:avLst/>
          </a:prstGeom>
        </p:spPr>
      </p:pic>
    </p:spTree>
    <p:extLst>
      <p:ext uri="{BB962C8B-B14F-4D97-AF65-F5344CB8AC3E}">
        <p14:creationId xmlns:p14="http://schemas.microsoft.com/office/powerpoint/2010/main" val="764556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854519-D957-4FD9-8A9D-50230351518F}"/>
              </a:ext>
            </a:extLst>
          </p:cNvPr>
          <p:cNvPicPr>
            <a:picLocks noChangeAspect="1"/>
          </p:cNvPicPr>
          <p:nvPr/>
        </p:nvPicPr>
        <p:blipFill>
          <a:blip r:embed="rId2"/>
          <a:stretch>
            <a:fillRect/>
          </a:stretch>
        </p:blipFill>
        <p:spPr>
          <a:xfrm>
            <a:off x="2841978" y="967526"/>
            <a:ext cx="6508044" cy="4922947"/>
          </a:xfrm>
          <a:prstGeom prst="rect">
            <a:avLst/>
          </a:prstGeom>
        </p:spPr>
      </p:pic>
    </p:spTree>
    <p:extLst>
      <p:ext uri="{BB962C8B-B14F-4D97-AF65-F5344CB8AC3E}">
        <p14:creationId xmlns:p14="http://schemas.microsoft.com/office/powerpoint/2010/main" val="3837588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1636A9E-3081-4CF8-8F90-FE5FC402C8C3}"/>
              </a:ext>
            </a:extLst>
          </p:cNvPr>
          <p:cNvPicPr>
            <a:picLocks noChangeAspect="1"/>
          </p:cNvPicPr>
          <p:nvPr/>
        </p:nvPicPr>
        <p:blipFill>
          <a:blip r:embed="rId2"/>
          <a:stretch>
            <a:fillRect/>
          </a:stretch>
        </p:blipFill>
        <p:spPr>
          <a:xfrm>
            <a:off x="2838167" y="654814"/>
            <a:ext cx="6515665" cy="4915326"/>
          </a:xfrm>
          <a:prstGeom prst="rect">
            <a:avLst/>
          </a:prstGeom>
        </p:spPr>
      </p:pic>
    </p:spTree>
    <p:extLst>
      <p:ext uri="{BB962C8B-B14F-4D97-AF65-F5344CB8AC3E}">
        <p14:creationId xmlns:p14="http://schemas.microsoft.com/office/powerpoint/2010/main" val="1240272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4668EC-CEEA-4992-A169-CC3CA268DCFD}"/>
              </a:ext>
            </a:extLst>
          </p:cNvPr>
          <p:cNvPicPr>
            <a:picLocks noChangeAspect="1"/>
          </p:cNvPicPr>
          <p:nvPr/>
        </p:nvPicPr>
        <p:blipFill>
          <a:blip r:embed="rId2"/>
          <a:stretch>
            <a:fillRect/>
          </a:stretch>
        </p:blipFill>
        <p:spPr>
          <a:xfrm>
            <a:off x="269631" y="1312821"/>
            <a:ext cx="11676184" cy="4232357"/>
          </a:xfrm>
          <a:prstGeom prst="rect">
            <a:avLst/>
          </a:prstGeom>
        </p:spPr>
      </p:pic>
      <p:sp>
        <p:nvSpPr>
          <p:cNvPr id="4" name="Ovaal 3">
            <a:extLst>
              <a:ext uri="{FF2B5EF4-FFF2-40B4-BE49-F238E27FC236}">
                <a16:creationId xmlns:a16="http://schemas.microsoft.com/office/drawing/2014/main" id="{EB233BBC-4DFE-467A-8678-F1767B8E68FF}"/>
              </a:ext>
            </a:extLst>
          </p:cNvPr>
          <p:cNvSpPr/>
          <p:nvPr/>
        </p:nvSpPr>
        <p:spPr>
          <a:xfrm>
            <a:off x="7847390" y="3770489"/>
            <a:ext cx="885372" cy="464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812168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2CBF371-ADA3-4547-A59D-DBC775E3414A}"/>
              </a:ext>
            </a:extLst>
          </p:cNvPr>
          <p:cNvPicPr>
            <a:picLocks noChangeAspect="1"/>
          </p:cNvPicPr>
          <p:nvPr/>
        </p:nvPicPr>
        <p:blipFill>
          <a:blip r:embed="rId2"/>
          <a:stretch>
            <a:fillRect/>
          </a:stretch>
        </p:blipFill>
        <p:spPr>
          <a:xfrm>
            <a:off x="0" y="22130"/>
            <a:ext cx="11749142" cy="6566239"/>
          </a:xfrm>
          <a:prstGeom prst="rect">
            <a:avLst/>
          </a:prstGeom>
        </p:spPr>
      </p:pic>
    </p:spTree>
    <p:extLst>
      <p:ext uri="{BB962C8B-B14F-4D97-AF65-F5344CB8AC3E}">
        <p14:creationId xmlns:p14="http://schemas.microsoft.com/office/powerpoint/2010/main" val="348741031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VSG_Presentatie_v2">
  <a:themeElements>
    <a:clrScheme name="VVSG">
      <a:dk1>
        <a:srgbClr val="666666"/>
      </a:dk1>
      <a:lt1>
        <a:sysClr val="window" lastClr="FFFFFF"/>
      </a:lt1>
      <a:dk2>
        <a:srgbClr val="666666"/>
      </a:dk2>
      <a:lt2>
        <a:srgbClr val="FFFFFF"/>
      </a:lt2>
      <a:accent1>
        <a:srgbClr val="773388"/>
      </a:accent1>
      <a:accent2>
        <a:srgbClr val="CCDD11"/>
      </a:accent2>
      <a:accent3>
        <a:srgbClr val="CC0077"/>
      </a:accent3>
      <a:accent4>
        <a:srgbClr val="FFFFFF"/>
      </a:accent4>
      <a:accent5>
        <a:srgbClr val="AAAA99"/>
      </a:accent5>
      <a:accent6>
        <a:srgbClr val="EE3311"/>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VSG-presentatie2" id="{56395FA7-79AA-421C-A310-61783F358B3A}" vid="{9CFBBDCB-B840-4F85-96D1-7631ABE06BF7}"/>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A00B9020CA434BA94618287A9FC2EE" ma:contentTypeVersion="11" ma:contentTypeDescription="Een nieuw document maken." ma:contentTypeScope="" ma:versionID="fd139fdd5f72ffd4623103802ae8735a">
  <xsd:schema xmlns:xsd="http://www.w3.org/2001/XMLSchema" xmlns:xs="http://www.w3.org/2001/XMLSchema" xmlns:p="http://schemas.microsoft.com/office/2006/metadata/properties" xmlns:ns3="db852402-01fb-4704-8f6e-79c83b9f182b" xmlns:ns4="5f92eca5-7935-44a2-b67e-e0a74091c2df" targetNamespace="http://schemas.microsoft.com/office/2006/metadata/properties" ma:root="true" ma:fieldsID="5e9524cbd25fb5f88c9cc0981426754c" ns3:_="" ns4:_="">
    <xsd:import namespace="db852402-01fb-4704-8f6e-79c83b9f182b"/>
    <xsd:import namespace="5f92eca5-7935-44a2-b67e-e0a74091c2d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52402-01fb-4704-8f6e-79c83b9f18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2eca5-7935-44a2-b67e-e0a74091c2df"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DE529-D76B-4C5E-9EF7-7006D9CED1FD}">
  <ds:schemaRefs>
    <ds:schemaRef ds:uri="http://schemas.microsoft.com/sharepoint/v3/contenttype/forms"/>
  </ds:schemaRefs>
</ds:datastoreItem>
</file>

<file path=customXml/itemProps2.xml><?xml version="1.0" encoding="utf-8"?>
<ds:datastoreItem xmlns:ds="http://schemas.openxmlformats.org/officeDocument/2006/customXml" ds:itemID="{A89C1B93-1388-4521-AEF6-926F975DEE16}">
  <ds:schemaRefs>
    <ds:schemaRef ds:uri="http://schemas.microsoft.com/office/2006/metadata/properties"/>
    <ds:schemaRef ds:uri="db852402-01fb-4704-8f6e-79c83b9f182b"/>
    <ds:schemaRef ds:uri="5f92eca5-7935-44a2-b67e-e0a74091c2d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BDB96537-B209-4BD3-9054-ACC0E0867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852402-01fb-4704-8f6e-79c83b9f182b"/>
    <ds:schemaRef ds:uri="5f92eca5-7935-44a2-b67e-e0a74091c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44362</TotalTime>
  <Words>4391</Words>
  <Application>Microsoft Office PowerPoint</Application>
  <PresentationFormat>Breedbeeld</PresentationFormat>
  <Paragraphs>593</Paragraphs>
  <Slides>167</Slides>
  <Notes>1</Notes>
  <HiddenSlides>0</HiddenSlides>
  <MMClips>0</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167</vt:i4>
      </vt:variant>
    </vt:vector>
  </HeadingPairs>
  <TitlesOfParts>
    <vt:vector size="178" baseType="lpstr">
      <vt:lpstr>Arial</vt:lpstr>
      <vt:lpstr>Calibri</vt:lpstr>
      <vt:lpstr>Calibri Light</vt:lpstr>
      <vt:lpstr>Flanders Art Sans</vt:lpstr>
      <vt:lpstr>Flanders Art Sans Bold</vt:lpstr>
      <vt:lpstr>FlandersArtSans-Bold</vt:lpstr>
      <vt:lpstr>FlandersArtSans-Regular</vt:lpstr>
      <vt:lpstr>Kantoorthema</vt:lpstr>
      <vt:lpstr>Inhoud presentatie</vt:lpstr>
      <vt:lpstr>1_Kantoorthema</vt:lpstr>
      <vt:lpstr>VVSG_Presentatie_v2</vt:lpstr>
      <vt:lpstr>WEBINAR  individueel bezoldigd personenvervoer   </vt:lpstr>
      <vt:lpstr>PowerPoint-presentatie</vt:lpstr>
      <vt:lpstr>Programma </vt:lpstr>
      <vt:lpstr>PowerPoint-presentatie</vt:lpstr>
      <vt:lpstr>PowerPoint-presentatie</vt:lpstr>
      <vt:lpstr>PowerPoint-presentatie</vt:lpstr>
      <vt:lpstr>Even opfrissen … Wel of geen vergunning IBP nodig</vt:lpstr>
      <vt:lpstr>Nieuwe vergunning</vt:lpstr>
      <vt:lpstr>Overgangsmaatregel artikel 43 (decreet) </vt:lpstr>
      <vt:lpstr>Ook nog (veel) oude vergunningen</vt:lpstr>
      <vt:lpstr>PowerPoint-presentatie</vt:lpstr>
      <vt:lpstr>                     Gegevens vergunningsaanvraag</vt:lpstr>
      <vt:lpstr>PowerPoint-presentatie</vt:lpstr>
      <vt:lpstr>Aanvraagformulier vergunning  (bijlage 1) gewijzigd </vt:lpstr>
      <vt:lpstr>Voorwaarden vergunning (1/4)</vt:lpstr>
      <vt:lpstr>Voorwaarden vergunning (2/4)</vt:lpstr>
      <vt:lpstr>Voorwaarden vergunning (3/4)</vt:lpstr>
      <vt:lpstr>Voorwaarden vergunning (4/4)</vt:lpstr>
      <vt:lpstr>PowerPoint-presentatie</vt:lpstr>
      <vt:lpstr>                   Termijnen vergunning</vt:lpstr>
      <vt:lpstr>  Praktische tips</vt:lpstr>
      <vt:lpstr>PowerPoint-presentatie</vt:lpstr>
      <vt:lpstr> te controleren gegevens exploitant  </vt:lpstr>
      <vt:lpstr> overzicht verplichte documenten  vergunning</vt:lpstr>
      <vt:lpstr> te controleren documenten 1/5  vergunning</vt:lpstr>
      <vt:lpstr> te controleren documenten 2/5  vergunning</vt:lpstr>
      <vt:lpstr>:</vt:lpstr>
      <vt:lpstr> te controleren documenten 3/5  vergunning</vt:lpstr>
      <vt:lpstr>Vereiste taalniveau is B1</vt:lpstr>
      <vt:lpstr>Erewoordverklaring A2</vt:lpstr>
      <vt:lpstr>Erewoord-verklaring voldoende kennis NL</vt:lpstr>
      <vt:lpstr> te controleren documenten 4-5/5  vergunning</vt:lpstr>
      <vt:lpstr>PowerPoint-presentatie</vt:lpstr>
      <vt:lpstr>PowerPoint-presentatie</vt:lpstr>
      <vt:lpstr>PowerPoint-presentatie</vt:lpstr>
      <vt:lpstr> te controleren gegevens voertuig  </vt:lpstr>
      <vt:lpstr> overzicht verplichte documenten  voertuigen</vt:lpstr>
      <vt:lpstr> te controleren documenten 1-2/7  voertuigen</vt:lpstr>
      <vt:lpstr> te controleren documenten 3/7  voertuigen</vt:lpstr>
      <vt:lpstr> te controleren documenten 4/7  voertuigen</vt:lpstr>
      <vt:lpstr> te controleren documenten 5/7  voertuigen</vt:lpstr>
      <vt:lpstr> te controleren documenten 6/7  voertuigen</vt:lpstr>
      <vt:lpstr> te controleren documenten 7/7  voertuigen</vt:lpstr>
      <vt:lpstr>Ecoscore voertuigen </vt:lpstr>
      <vt:lpstr>Ecoscore van een voertuig</vt:lpstr>
      <vt:lpstr>Ecoscore: beetje achtergrond</vt:lpstr>
      <vt:lpstr>Hoe nakijken of berekenen?</vt:lpstr>
      <vt:lpstr>Chassis-tool VITO</vt:lpstr>
      <vt:lpstr>Chassis-tool VITO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Ecoscore van courante modellen</vt:lpstr>
      <vt:lpstr>Model vergunningsbrief (bijlage 2) gewijzigd</vt:lpstr>
      <vt:lpstr>                   Gegevens vergunningsbrief</vt:lpstr>
      <vt:lpstr>Vergunningskaart (bijlage 3)  gewijzigd</vt:lpstr>
      <vt:lpstr>                   Tarievenkaart</vt:lpstr>
      <vt:lpstr>Tarievenkaart (bijlage 8) gewijzigd</vt:lpstr>
      <vt:lpstr>                   Prijs van de vergunning</vt:lpstr>
      <vt:lpstr>Reservevoertuigen (ongewijzigd)</vt:lpstr>
      <vt:lpstr>Reservekaart (bijlage 4)</vt:lpstr>
      <vt:lpstr>Vervangingsvoertuig (tijdelijk) </vt:lpstr>
      <vt:lpstr>Vervangingskaart (bijlage 5)</vt:lpstr>
      <vt:lpstr>PAUZE   </vt:lpstr>
      <vt:lpstr>PowerPoint-presentatie</vt:lpstr>
      <vt:lpstr>Van aanvraag tot aflevering vergunning in Centaurus2020</vt:lpstr>
      <vt:lpstr>PowerPoint-presentatie</vt:lpstr>
      <vt:lpstr>PowerPoint-presentatie</vt:lpstr>
      <vt:lpstr>PowerPoint-presentatie</vt:lpstr>
      <vt:lpstr>PowerPoint-presentatie</vt:lpstr>
      <vt:lpstr>PowerPoint-presentatie</vt:lpstr>
      <vt:lpstr>   </vt:lpstr>
      <vt:lpstr>   </vt:lpstr>
      <vt:lpstr>Vanaf hier nieuwe schermbeelden invoegen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Aanvraag vergunning behandelen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Vergunning afleveren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PAUZE   </vt:lpstr>
      <vt:lpstr>PowerPoint-presentatie</vt:lpstr>
      <vt:lpstr>PowerPoint-presentatie</vt:lpstr>
      <vt:lpstr>Redenen voor schorsing/intrekking vergunning (Artikel 17 BVR) </vt:lpstr>
      <vt:lpstr>Redenen voor schorsing/intrekking bestuurderspas (Artikel 27 BVR) </vt:lpstr>
      <vt:lpstr>Boetecatalogus (uitgebreid) 1/5</vt:lpstr>
      <vt:lpstr>Boetecatalogus 2/5</vt:lpstr>
      <vt:lpstr>Boetecatalogus 3/5</vt:lpstr>
      <vt:lpstr>Boetecatalogus 4/5</vt:lpstr>
      <vt:lpstr>Boetecatalogus 5/5</vt:lpstr>
      <vt:lpstr>           Beroep tegen beslissingen</vt:lpstr>
      <vt:lpstr>                     Klachten van reizigers </vt:lpstr>
      <vt:lpstr>                 samenstelling klachtenorgaan</vt:lpstr>
      <vt:lpstr>PowerPoint-presentatie</vt:lpstr>
      <vt:lpstr>3 gegevensbanken departement</vt:lpstr>
      <vt:lpstr>Centaurus2020</vt:lpstr>
      <vt:lpstr>Chiron</vt:lpstr>
      <vt:lpstr>Toegang / controle Centaurus2020 + Chiron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individueel bezoldigd personenvervoer</dc:title>
  <dc:creator>Peeters Robert LIN</dc:creator>
  <cp:lastModifiedBy>Vermaercke Karl</cp:lastModifiedBy>
  <cp:revision>322</cp:revision>
  <cp:lastPrinted>2019-10-15T17:00:49Z</cp:lastPrinted>
  <dcterms:created xsi:type="dcterms:W3CDTF">2019-10-01T12:19:41Z</dcterms:created>
  <dcterms:modified xsi:type="dcterms:W3CDTF">2020-10-26T11:13:32Z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0x01010025A00B9020CA434BA94618287A9FC2EE</vt:lpwstr>
  </property>
</Properties>
</file>